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13716000" cx="24384000"/>
  <p:notesSz cx="6858000" cy="9144000"/>
  <p:embeddedFontLst>
    <p:embeddedFont>
      <p:font typeface="Helvetica Neue"/>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4320">
          <p15:clr>
            <a:srgbClr val="A4A3A4"/>
          </p15:clr>
        </p15:guide>
        <p15:guide id="2" pos="7680">
          <p15:clr>
            <a:srgbClr val="A4A3A4"/>
          </p15:clr>
        </p15:guide>
      </p15:sldGuideLst>
    </p:ext>
    <p:ext uri="GoogleSlidesCustomDataVersion2">
      <go:slidesCustomData xmlns:go="http://customooxmlschemas.google.com/" r:id="rId32" roundtripDataSignature="AMtx7mi9cKxYnmsgspDSC7tzqygGlLS5d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320" orient="horz"/>
        <p:guide pos="76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HelveticaNeue-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HelveticaNeue-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HelveticaNeue-boldItalic.fntdata"/><Relationship Id="rId30" Type="http://schemas.openxmlformats.org/officeDocument/2006/relationships/font" Target="fonts/HelveticaNeue-italic.fntdata"/><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3.png>
</file>

<file path=ppt/media/image24.png>
</file>

<file path=ppt/media/image25.png>
</file>

<file path=ppt/media/image26.pn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1pPr>
            <a:lvl2pPr indent="-228600" lvl="1" marL="9144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2pPr>
            <a:lvl3pPr indent="-228600" lvl="2" marL="13716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3pPr>
            <a:lvl4pPr indent="-228600" lvl="3" marL="18288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4pPr>
            <a:lvl5pPr indent="-228600" lvl="4" marL="22860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5pPr>
            <a:lvl6pPr indent="-228600" lvl="5" marL="27432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6pPr>
            <a:lvl7pPr indent="-228600" lvl="6" marL="32004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7pPr>
            <a:lvl8pPr indent="-228600" lvl="7" marL="36576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8pPr>
            <a:lvl9pPr indent="-228600" lvl="8" marL="41148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66" name="Google Shape;6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ced389c992_0_3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32" name="Google Shape;132;g2ced389c992_0_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ced389c992_0_5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42" name="Google Shape;142;g2ced389c992_0_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ced389c992_0_6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50" name="Google Shape;150;g2ced389c992_0_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ced389c992_0_6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57" name="Google Shape;157;g2ced389c992_0_6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ced389c992_0_7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64" name="Google Shape;164;g2ced389c992_0_7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ced389c992_0_8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72" name="Google Shape;172;g2ced389c992_0_8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ced389c992_0_8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79" name="Google Shape;179;g2ced389c992_0_8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ced389c992_0_9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86" name="Google Shape;186;g2ced389c992_0_9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ced389c992_0_9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93" name="Google Shape;193;g2ced389c992_0_9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ced389c992_0_10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201" name="Google Shape;201;g2ced389c992_0_10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71" name="Google Shape;71;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ced389c992_0_11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209" name="Google Shape;209;g2ced389c992_0_1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ced389c992_0_12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216" name="Google Shape;216;g2ced389c992_0_1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ced389c992_0_12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223" name="Google Shape;223;g2ced389c992_0_1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c0b6f2d56f_0_7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78" name="Google Shape;78;g2c0b6f2d56f_0_7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c0b6f2d56f_0_7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85" name="Google Shape;85;g2c0b6f2d56f_0_7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ced389c992_0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92" name="Google Shape;92;g2ced389c992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ced389c992_0_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00" name="Google Shape;100;g2ced389c992_0_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ced389c992_0_1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07" name="Google Shape;107;g2ced389c992_0_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ced389c992_0_2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15" name="Google Shape;115;g2ced389c992_0_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ced389c992_0_3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a:p>
        </p:txBody>
      </p:sp>
      <p:sp>
        <p:nvSpPr>
          <p:cNvPr id="123" name="Google Shape;123;g2ced389c992_0_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Orange" showMasterSp="0">
  <p:cSld name="Title &amp; Subtitle Orange">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8"/>
          <p:cNvSpPr/>
          <p:nvPr/>
        </p:nvSpPr>
        <p:spPr>
          <a:xfrm>
            <a:off x="6096000" y="-31146"/>
            <a:ext cx="12192000" cy="11531601"/>
          </a:xfrm>
          <a:prstGeom prst="rect">
            <a:avLst/>
          </a:prstGeom>
          <a:solidFill>
            <a:srgbClr val="D84200">
              <a:alpha val="87843"/>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4600"/>
              <a:buFont typeface="Helvetica Neue"/>
              <a:buNone/>
            </a:pPr>
            <a:r>
              <a:t/>
            </a:r>
            <a:endParaRPr b="0" i="1" sz="4600" u="none" cap="none" strike="noStrike">
              <a:solidFill>
                <a:srgbClr val="FFFFFF"/>
              </a:solidFill>
              <a:latin typeface="Arial"/>
              <a:ea typeface="Arial"/>
              <a:cs typeface="Arial"/>
              <a:sym typeface="Arial"/>
            </a:endParaRPr>
          </a:p>
        </p:txBody>
      </p:sp>
      <p:pic>
        <p:nvPicPr>
          <p:cNvPr descr="boisestate-primarylogo-1color-whiteoutlineblue-rgb.png" id="13" name="Google Shape;13;p8"/>
          <p:cNvPicPr preferRelativeResize="0"/>
          <p:nvPr/>
        </p:nvPicPr>
        <p:blipFill rotWithShape="1">
          <a:blip r:embed="rId3">
            <a:alphaModFix/>
          </a:blip>
          <a:srcRect b="0" l="0" r="0" t="0"/>
          <a:stretch/>
        </p:blipFill>
        <p:spPr>
          <a:xfrm>
            <a:off x="9563100" y="8991600"/>
            <a:ext cx="5270500" cy="1497825"/>
          </a:xfrm>
          <a:prstGeom prst="rect">
            <a:avLst/>
          </a:prstGeom>
          <a:noFill/>
          <a:ln>
            <a:noFill/>
          </a:ln>
        </p:spPr>
      </p:pic>
      <p:sp>
        <p:nvSpPr>
          <p:cNvPr id="14" name="Google Shape;14;p8"/>
          <p:cNvSpPr txBox="1"/>
          <p:nvPr>
            <p:ph idx="1" type="body"/>
          </p:nvPr>
        </p:nvSpPr>
        <p:spPr>
          <a:xfrm>
            <a:off x="8509000" y="2082800"/>
            <a:ext cx="7366000" cy="4189687"/>
          </a:xfrm>
          <a:prstGeom prst="rect">
            <a:avLst/>
          </a:prstGeom>
          <a:noFill/>
          <a:ln>
            <a:noFill/>
          </a:ln>
        </p:spPr>
        <p:txBody>
          <a:bodyPr anchorCtr="0" anchor="ctr" bIns="64275" lIns="64275" spcFirstLastPara="1" rIns="64275" wrap="square" tIns="64275">
            <a:normAutofit/>
          </a:bodyPr>
          <a:lstStyle>
            <a:lvl1pPr indent="-228600" lvl="0" marL="457200" algn="ctr">
              <a:lnSpc>
                <a:spcPct val="100000"/>
              </a:lnSpc>
              <a:spcBef>
                <a:spcPts val="1900"/>
              </a:spcBef>
              <a:spcAft>
                <a:spcPts val="0"/>
              </a:spcAft>
              <a:buClr>
                <a:srgbClr val="FFFFFF"/>
              </a:buClr>
              <a:buSzPts val="7000"/>
              <a:buFont typeface="Arial"/>
              <a:buNone/>
              <a:defRPr sz="7000"/>
            </a:lvl1pPr>
            <a:lvl2pPr indent="-228600" lvl="1" marL="914400" algn="ctr">
              <a:lnSpc>
                <a:spcPct val="100000"/>
              </a:lnSpc>
              <a:spcBef>
                <a:spcPts val="1900"/>
              </a:spcBef>
              <a:spcAft>
                <a:spcPts val="0"/>
              </a:spcAft>
              <a:buClr>
                <a:srgbClr val="FFFFFF"/>
              </a:buClr>
              <a:buSzPts val="1800"/>
              <a:buNone/>
              <a:defRPr/>
            </a:lvl2pPr>
            <a:lvl3pPr indent="-228600" lvl="2" marL="1371600" algn="ctr">
              <a:lnSpc>
                <a:spcPct val="100000"/>
              </a:lnSpc>
              <a:spcBef>
                <a:spcPts val="1900"/>
              </a:spcBef>
              <a:spcAft>
                <a:spcPts val="0"/>
              </a:spcAft>
              <a:buClr>
                <a:srgbClr val="FFFFFF"/>
              </a:buClr>
              <a:buSzPts val="1800"/>
              <a:buNone/>
              <a:defRPr/>
            </a:lvl3pPr>
            <a:lvl4pPr indent="-228600" lvl="3" marL="1828800" algn="ctr">
              <a:lnSpc>
                <a:spcPct val="100000"/>
              </a:lnSpc>
              <a:spcBef>
                <a:spcPts val="1900"/>
              </a:spcBef>
              <a:spcAft>
                <a:spcPts val="0"/>
              </a:spcAft>
              <a:buClr>
                <a:srgbClr val="FFFFFF"/>
              </a:buClr>
              <a:buSzPts val="1800"/>
              <a:buNone/>
              <a:defRPr/>
            </a:lvl4pPr>
            <a:lvl5pPr indent="-228600" lvl="4" marL="2286000" algn="ctr">
              <a:lnSpc>
                <a:spcPct val="100000"/>
              </a:lnSpc>
              <a:spcBef>
                <a:spcPts val="1900"/>
              </a:spcBef>
              <a:spcAft>
                <a:spcPts val="0"/>
              </a:spcAft>
              <a:buClr>
                <a:srgbClr val="FFFFFF"/>
              </a:buClr>
              <a:buSzPts val="1800"/>
              <a:buNone/>
              <a:defRPr/>
            </a:lvl5pPr>
            <a:lvl6pPr indent="-228600" lvl="5" marL="2743200" algn="ctr">
              <a:lnSpc>
                <a:spcPct val="100000"/>
              </a:lnSpc>
              <a:spcBef>
                <a:spcPts val="1900"/>
              </a:spcBef>
              <a:spcAft>
                <a:spcPts val="0"/>
              </a:spcAft>
              <a:buClr>
                <a:srgbClr val="FFFFFF"/>
              </a:buClr>
              <a:buSzPts val="1800"/>
              <a:buNone/>
              <a:defRPr/>
            </a:lvl6pPr>
            <a:lvl7pPr indent="-228600" lvl="6" marL="3200400" algn="ctr">
              <a:lnSpc>
                <a:spcPct val="100000"/>
              </a:lnSpc>
              <a:spcBef>
                <a:spcPts val="1900"/>
              </a:spcBef>
              <a:spcAft>
                <a:spcPts val="0"/>
              </a:spcAft>
              <a:buClr>
                <a:srgbClr val="FFFFFF"/>
              </a:buClr>
              <a:buSzPts val="1800"/>
              <a:buNone/>
              <a:defRPr/>
            </a:lvl7pPr>
            <a:lvl8pPr indent="-228600" lvl="7" marL="3657600" algn="ctr">
              <a:lnSpc>
                <a:spcPct val="100000"/>
              </a:lnSpc>
              <a:spcBef>
                <a:spcPts val="1900"/>
              </a:spcBef>
              <a:spcAft>
                <a:spcPts val="0"/>
              </a:spcAft>
              <a:buClr>
                <a:srgbClr val="FFFFFF"/>
              </a:buClr>
              <a:buSzPts val="1800"/>
              <a:buNone/>
              <a:defRPr/>
            </a:lvl8pPr>
            <a:lvl9pPr indent="-228600" lvl="8" marL="4114800" algn="ctr">
              <a:lnSpc>
                <a:spcPct val="100000"/>
              </a:lnSpc>
              <a:spcBef>
                <a:spcPts val="1900"/>
              </a:spcBef>
              <a:spcAft>
                <a:spcPts val="0"/>
              </a:spcAft>
              <a:buClr>
                <a:srgbClr val="FFFFFF"/>
              </a:buClr>
              <a:buSzPts val="1800"/>
              <a:buNone/>
              <a:defRPr/>
            </a:lvl9pPr>
          </a:lstStyle>
          <a:p/>
        </p:txBody>
      </p:sp>
      <p:sp>
        <p:nvSpPr>
          <p:cNvPr id="15" name="Google Shape;15;p8"/>
          <p:cNvSpPr txBox="1"/>
          <p:nvPr>
            <p:ph idx="2" type="body"/>
          </p:nvPr>
        </p:nvSpPr>
        <p:spPr>
          <a:xfrm>
            <a:off x="8229600" y="6553200"/>
            <a:ext cx="7937500" cy="609600"/>
          </a:xfrm>
          <a:prstGeom prst="rect">
            <a:avLst/>
          </a:prstGeom>
          <a:noFill/>
          <a:ln>
            <a:noFill/>
          </a:ln>
        </p:spPr>
        <p:txBody>
          <a:bodyPr anchorCtr="0" anchor="ctr" bIns="64275" lIns="64275" spcFirstLastPara="1" rIns="64275" wrap="square" tIns="64275">
            <a:normAutofit/>
          </a:bodyPr>
          <a:lstStyle>
            <a:lvl1pPr indent="-228600" lvl="0" marL="457200" algn="ctr">
              <a:lnSpc>
                <a:spcPct val="100000"/>
              </a:lnSpc>
              <a:spcBef>
                <a:spcPts val="0"/>
              </a:spcBef>
              <a:spcAft>
                <a:spcPts val="0"/>
              </a:spcAft>
              <a:buClr>
                <a:srgbClr val="FFFFFF"/>
              </a:buClr>
              <a:buSzPts val="3443"/>
              <a:buFont typeface="Arial"/>
              <a:buNone/>
              <a:defRPr sz="3443" cap="none"/>
            </a:lvl1pPr>
            <a:lvl2pPr indent="-228600" lvl="1" marL="914400" algn="ctr">
              <a:lnSpc>
                <a:spcPct val="100000"/>
              </a:lnSpc>
              <a:spcBef>
                <a:spcPts val="1900"/>
              </a:spcBef>
              <a:spcAft>
                <a:spcPts val="0"/>
              </a:spcAft>
              <a:buClr>
                <a:srgbClr val="FFFFFF"/>
              </a:buClr>
              <a:buSzPts val="1800"/>
              <a:buNone/>
              <a:defRPr/>
            </a:lvl2pPr>
            <a:lvl3pPr indent="-228600" lvl="2" marL="1371600" algn="ctr">
              <a:lnSpc>
                <a:spcPct val="100000"/>
              </a:lnSpc>
              <a:spcBef>
                <a:spcPts val="1900"/>
              </a:spcBef>
              <a:spcAft>
                <a:spcPts val="0"/>
              </a:spcAft>
              <a:buClr>
                <a:srgbClr val="FFFFFF"/>
              </a:buClr>
              <a:buSzPts val="1800"/>
              <a:buNone/>
              <a:defRPr/>
            </a:lvl3pPr>
            <a:lvl4pPr indent="-228600" lvl="3" marL="1828800" algn="ctr">
              <a:lnSpc>
                <a:spcPct val="100000"/>
              </a:lnSpc>
              <a:spcBef>
                <a:spcPts val="1900"/>
              </a:spcBef>
              <a:spcAft>
                <a:spcPts val="0"/>
              </a:spcAft>
              <a:buClr>
                <a:srgbClr val="FFFFFF"/>
              </a:buClr>
              <a:buSzPts val="1800"/>
              <a:buNone/>
              <a:defRPr/>
            </a:lvl4pPr>
            <a:lvl5pPr indent="-228600" lvl="4" marL="2286000" algn="ctr">
              <a:lnSpc>
                <a:spcPct val="100000"/>
              </a:lnSpc>
              <a:spcBef>
                <a:spcPts val="1900"/>
              </a:spcBef>
              <a:spcAft>
                <a:spcPts val="0"/>
              </a:spcAft>
              <a:buClr>
                <a:srgbClr val="FFFFFF"/>
              </a:buClr>
              <a:buSzPts val="1800"/>
              <a:buNone/>
              <a:defRPr/>
            </a:lvl5pPr>
            <a:lvl6pPr indent="-228600" lvl="5" marL="2743200" algn="ctr">
              <a:lnSpc>
                <a:spcPct val="100000"/>
              </a:lnSpc>
              <a:spcBef>
                <a:spcPts val="1900"/>
              </a:spcBef>
              <a:spcAft>
                <a:spcPts val="0"/>
              </a:spcAft>
              <a:buClr>
                <a:srgbClr val="FFFFFF"/>
              </a:buClr>
              <a:buSzPts val="1800"/>
              <a:buNone/>
              <a:defRPr/>
            </a:lvl6pPr>
            <a:lvl7pPr indent="-228600" lvl="6" marL="3200400" algn="ctr">
              <a:lnSpc>
                <a:spcPct val="100000"/>
              </a:lnSpc>
              <a:spcBef>
                <a:spcPts val="1900"/>
              </a:spcBef>
              <a:spcAft>
                <a:spcPts val="0"/>
              </a:spcAft>
              <a:buClr>
                <a:srgbClr val="FFFFFF"/>
              </a:buClr>
              <a:buSzPts val="1800"/>
              <a:buNone/>
              <a:defRPr/>
            </a:lvl7pPr>
            <a:lvl8pPr indent="-228600" lvl="7" marL="3657600" algn="ctr">
              <a:lnSpc>
                <a:spcPct val="100000"/>
              </a:lnSpc>
              <a:spcBef>
                <a:spcPts val="1900"/>
              </a:spcBef>
              <a:spcAft>
                <a:spcPts val="0"/>
              </a:spcAft>
              <a:buClr>
                <a:srgbClr val="FFFFFF"/>
              </a:buClr>
              <a:buSzPts val="1800"/>
              <a:buNone/>
              <a:defRPr/>
            </a:lvl8pPr>
            <a:lvl9pPr indent="-228600" lvl="8" marL="4114800" algn="ctr">
              <a:lnSpc>
                <a:spcPct val="100000"/>
              </a:lnSpc>
              <a:spcBef>
                <a:spcPts val="1900"/>
              </a:spcBef>
              <a:spcAft>
                <a:spcPts val="0"/>
              </a:spcAft>
              <a:buClr>
                <a:srgbClr val="FFFFFF"/>
              </a:buClr>
              <a:buSzPts val="1800"/>
              <a:buNone/>
              <a:defRPr/>
            </a:lvl9pPr>
          </a:lstStyle>
          <a:p/>
        </p:txBody>
      </p:sp>
      <p:sp>
        <p:nvSpPr>
          <p:cNvPr id="16" name="Google Shape;16;p8"/>
          <p:cNvSpPr txBox="1"/>
          <p:nvPr>
            <p:ph idx="12" type="sldNum"/>
          </p:nvPr>
        </p:nvSpPr>
        <p:spPr>
          <a:xfrm>
            <a:off x="9320106" y="8685018"/>
            <a:ext cx="3034454" cy="710248"/>
          </a:xfrm>
          <a:prstGeom prst="rect">
            <a:avLst/>
          </a:prstGeom>
          <a:noFill/>
          <a:ln>
            <a:noFill/>
          </a:ln>
        </p:spPr>
        <p:txBody>
          <a:bodyPr anchorCtr="0" anchor="ctr" bIns="64275" lIns="64275" spcFirstLastPara="1" rIns="64275" wrap="square" tIns="64275">
            <a:spAutoFit/>
          </a:bodyPr>
          <a:lstStyle>
            <a:lvl1pPr indent="0" lvl="0"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8" name="Shape 58"/>
        <p:cNvGrpSpPr/>
        <p:nvPr/>
      </p:nvGrpSpPr>
      <p:grpSpPr>
        <a:xfrm>
          <a:off x="0" y="0"/>
          <a:ext cx="0" cy="0"/>
          <a:chOff x="0" y="0"/>
          <a:chExt cx="0" cy="0"/>
        </a:xfrm>
      </p:grpSpPr>
      <p:sp>
        <p:nvSpPr>
          <p:cNvPr id="59" name="Google Shape;59;p20"/>
          <p:cNvSpPr txBox="1"/>
          <p:nvPr>
            <p:ph type="title"/>
          </p:nvPr>
        </p:nvSpPr>
        <p:spPr>
          <a:xfrm>
            <a:off x="975360" y="3029937"/>
            <a:ext cx="11054081" cy="2090703"/>
          </a:xfrm>
          <a:prstGeom prst="rect">
            <a:avLst/>
          </a:prstGeom>
          <a:noFill/>
          <a:ln>
            <a:noFill/>
          </a:ln>
        </p:spPr>
        <p:txBody>
          <a:bodyPr anchorCtr="0" anchor="ctr" bIns="64275" lIns="64275" spcFirstLastPara="1" rIns="64275" wrap="square" tIns="64275">
            <a:noAutofit/>
          </a:bodyPr>
          <a:lstStyle>
            <a:lvl1pPr lvl="0" algn="ctr">
              <a:lnSpc>
                <a:spcPct val="100000"/>
              </a:lnSpc>
              <a:spcBef>
                <a:spcPts val="0"/>
              </a:spcBef>
              <a:spcAft>
                <a:spcPts val="0"/>
              </a:spcAft>
              <a:buSzPts val="5000"/>
              <a:buNone/>
              <a:defRPr/>
            </a:lvl1pPr>
            <a:lvl2pPr lvl="1" algn="ctr">
              <a:lnSpc>
                <a:spcPct val="100000"/>
              </a:lnSpc>
              <a:spcBef>
                <a:spcPts val="0"/>
              </a:spcBef>
              <a:spcAft>
                <a:spcPts val="0"/>
              </a:spcAft>
              <a:buSzPts val="5000"/>
              <a:buNone/>
              <a:defRPr/>
            </a:lvl2pPr>
            <a:lvl3pPr lvl="2" algn="ctr">
              <a:lnSpc>
                <a:spcPct val="100000"/>
              </a:lnSpc>
              <a:spcBef>
                <a:spcPts val="0"/>
              </a:spcBef>
              <a:spcAft>
                <a:spcPts val="0"/>
              </a:spcAft>
              <a:buSzPts val="5000"/>
              <a:buNone/>
              <a:defRPr/>
            </a:lvl3pPr>
            <a:lvl4pPr lvl="3" algn="ctr">
              <a:lnSpc>
                <a:spcPct val="100000"/>
              </a:lnSpc>
              <a:spcBef>
                <a:spcPts val="0"/>
              </a:spcBef>
              <a:spcAft>
                <a:spcPts val="0"/>
              </a:spcAft>
              <a:buSzPts val="5000"/>
              <a:buNone/>
              <a:defRPr/>
            </a:lvl4pPr>
            <a:lvl5pPr lvl="4" algn="ctr">
              <a:lnSpc>
                <a:spcPct val="100000"/>
              </a:lnSpc>
              <a:spcBef>
                <a:spcPts val="0"/>
              </a:spcBef>
              <a:spcAft>
                <a:spcPts val="0"/>
              </a:spcAft>
              <a:buSzPts val="5000"/>
              <a:buNone/>
              <a:defRPr/>
            </a:lvl5pPr>
            <a:lvl6pPr lvl="5" algn="ctr">
              <a:lnSpc>
                <a:spcPct val="100000"/>
              </a:lnSpc>
              <a:spcBef>
                <a:spcPts val="0"/>
              </a:spcBef>
              <a:spcAft>
                <a:spcPts val="0"/>
              </a:spcAft>
              <a:buSzPts val="5000"/>
              <a:buNone/>
              <a:defRPr/>
            </a:lvl6pPr>
            <a:lvl7pPr lvl="6" algn="ctr">
              <a:lnSpc>
                <a:spcPct val="100000"/>
              </a:lnSpc>
              <a:spcBef>
                <a:spcPts val="0"/>
              </a:spcBef>
              <a:spcAft>
                <a:spcPts val="0"/>
              </a:spcAft>
              <a:buSzPts val="5000"/>
              <a:buNone/>
              <a:defRPr/>
            </a:lvl7pPr>
            <a:lvl8pPr lvl="7" algn="ctr">
              <a:lnSpc>
                <a:spcPct val="100000"/>
              </a:lnSpc>
              <a:spcBef>
                <a:spcPts val="0"/>
              </a:spcBef>
              <a:spcAft>
                <a:spcPts val="0"/>
              </a:spcAft>
              <a:buSzPts val="5000"/>
              <a:buNone/>
              <a:defRPr/>
            </a:lvl8pPr>
            <a:lvl9pPr lvl="8" algn="ctr">
              <a:lnSpc>
                <a:spcPct val="100000"/>
              </a:lnSpc>
              <a:spcBef>
                <a:spcPts val="0"/>
              </a:spcBef>
              <a:spcAft>
                <a:spcPts val="0"/>
              </a:spcAft>
              <a:buSzPts val="5000"/>
              <a:buNone/>
              <a:defRPr/>
            </a:lvl9pPr>
          </a:lstStyle>
          <a:p/>
        </p:txBody>
      </p:sp>
      <p:sp>
        <p:nvSpPr>
          <p:cNvPr id="60" name="Google Shape;60;p20"/>
          <p:cNvSpPr txBox="1"/>
          <p:nvPr>
            <p:ph idx="1" type="body"/>
          </p:nvPr>
        </p:nvSpPr>
        <p:spPr>
          <a:xfrm>
            <a:off x="3645094" y="706078"/>
            <a:ext cx="5714612" cy="4189688"/>
          </a:xfrm>
          <a:prstGeom prst="rect">
            <a:avLst/>
          </a:prstGeom>
          <a:noFill/>
          <a:ln>
            <a:noFill/>
          </a:ln>
        </p:spPr>
        <p:txBody>
          <a:bodyPr anchorCtr="0" anchor="ctr" bIns="64275" lIns="64275" spcFirstLastPara="1" rIns="64275" wrap="square" tIns="64275">
            <a:normAutofit/>
          </a:bodyPr>
          <a:lstStyle>
            <a:lvl1pPr indent="-228600" lvl="0" marL="457200" algn="ctr">
              <a:lnSpc>
                <a:spcPct val="100000"/>
              </a:lnSpc>
              <a:spcBef>
                <a:spcPts val="1900"/>
              </a:spcBef>
              <a:spcAft>
                <a:spcPts val="0"/>
              </a:spcAft>
              <a:buSzPts val="5800"/>
              <a:buNone/>
              <a:defRPr/>
            </a:lvl1pPr>
            <a:lvl2pPr indent="-228600" lvl="1" marL="914400" algn="ctr">
              <a:lnSpc>
                <a:spcPct val="100000"/>
              </a:lnSpc>
              <a:spcBef>
                <a:spcPts val="1900"/>
              </a:spcBef>
              <a:spcAft>
                <a:spcPts val="0"/>
              </a:spcAft>
              <a:buSzPts val="5800"/>
              <a:buNone/>
              <a:defRPr/>
            </a:lvl2pPr>
            <a:lvl3pPr indent="-228600" lvl="2" marL="1371600" algn="ctr">
              <a:lnSpc>
                <a:spcPct val="100000"/>
              </a:lnSpc>
              <a:spcBef>
                <a:spcPts val="1900"/>
              </a:spcBef>
              <a:spcAft>
                <a:spcPts val="0"/>
              </a:spcAft>
              <a:buSzPts val="5800"/>
              <a:buNone/>
              <a:defRPr/>
            </a:lvl3pPr>
            <a:lvl4pPr indent="-228600" lvl="3" marL="1828800" algn="ctr">
              <a:lnSpc>
                <a:spcPct val="100000"/>
              </a:lnSpc>
              <a:spcBef>
                <a:spcPts val="1900"/>
              </a:spcBef>
              <a:spcAft>
                <a:spcPts val="0"/>
              </a:spcAft>
              <a:buSzPts val="5800"/>
              <a:buNone/>
              <a:defRPr/>
            </a:lvl4pPr>
            <a:lvl5pPr indent="-228600" lvl="4" marL="2286000" algn="ctr">
              <a:lnSpc>
                <a:spcPct val="100000"/>
              </a:lnSpc>
              <a:spcBef>
                <a:spcPts val="1900"/>
              </a:spcBef>
              <a:spcAft>
                <a:spcPts val="0"/>
              </a:spcAft>
              <a:buSzPts val="5800"/>
              <a:buNone/>
              <a:defRPr/>
            </a:lvl5pPr>
            <a:lvl6pPr indent="-228600" lvl="5" marL="2743200" algn="ctr">
              <a:lnSpc>
                <a:spcPct val="100000"/>
              </a:lnSpc>
              <a:spcBef>
                <a:spcPts val="1900"/>
              </a:spcBef>
              <a:spcAft>
                <a:spcPts val="0"/>
              </a:spcAft>
              <a:buSzPts val="5800"/>
              <a:buNone/>
              <a:defRPr/>
            </a:lvl6pPr>
            <a:lvl7pPr indent="-228600" lvl="6" marL="3200400" algn="ctr">
              <a:lnSpc>
                <a:spcPct val="100000"/>
              </a:lnSpc>
              <a:spcBef>
                <a:spcPts val="1900"/>
              </a:spcBef>
              <a:spcAft>
                <a:spcPts val="0"/>
              </a:spcAft>
              <a:buSzPts val="5800"/>
              <a:buNone/>
              <a:defRPr/>
            </a:lvl7pPr>
            <a:lvl8pPr indent="-228600" lvl="7" marL="3657600" algn="ctr">
              <a:lnSpc>
                <a:spcPct val="100000"/>
              </a:lnSpc>
              <a:spcBef>
                <a:spcPts val="1900"/>
              </a:spcBef>
              <a:spcAft>
                <a:spcPts val="0"/>
              </a:spcAft>
              <a:buSzPts val="5800"/>
              <a:buNone/>
              <a:defRPr/>
            </a:lvl8pPr>
            <a:lvl9pPr indent="-228600" lvl="8" marL="4114800" algn="ctr">
              <a:lnSpc>
                <a:spcPct val="100000"/>
              </a:lnSpc>
              <a:spcBef>
                <a:spcPts val="1900"/>
              </a:spcBef>
              <a:spcAft>
                <a:spcPts val="0"/>
              </a:spcAft>
              <a:buSzPts val="5800"/>
              <a:buNone/>
              <a:defRPr/>
            </a:lvl9pPr>
          </a:lstStyle>
          <a:p/>
        </p:txBody>
      </p:sp>
      <p:sp>
        <p:nvSpPr>
          <p:cNvPr id="61" name="Google Shape;61;p20"/>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2" name="Google Shape;62;p20"/>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3" name="Google Shape;63;p20"/>
          <p:cNvSpPr txBox="1"/>
          <p:nvPr>
            <p:ph idx="12" type="sldNum"/>
          </p:nvPr>
        </p:nvSpPr>
        <p:spPr>
          <a:xfrm>
            <a:off x="9320106" y="8621297"/>
            <a:ext cx="3034454" cy="837691"/>
          </a:xfrm>
          <a:prstGeom prst="rect">
            <a:avLst/>
          </a:prstGeom>
          <a:noFill/>
          <a:ln>
            <a:noFill/>
          </a:ln>
        </p:spPr>
        <p:txBody>
          <a:bodyPr anchorCtr="0" anchor="ctr" bIns="64275" lIns="64275" spcFirstLastPara="1" rIns="64275" wrap="square" tIns="64275">
            <a:spAutoFit/>
          </a:bodyPr>
          <a:lstStyle>
            <a:lvl1pPr indent="0" lvl="0"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hite" showMasterSp="0">
  <p:cSld name="Blank White">
    <p:bg>
      <p:bgPr>
        <a:blipFill>
          <a:blip r:embed="rId2">
            <a:alphaModFix/>
          </a:blip>
          <a:stretch>
            <a:fillRect/>
          </a:stretch>
        </a:blipFill>
      </p:bgPr>
    </p:bg>
    <p:spTree>
      <p:nvGrpSpPr>
        <p:cNvPr id="17" name="Shape 17"/>
        <p:cNvGrpSpPr/>
        <p:nvPr/>
      </p:nvGrpSpPr>
      <p:grpSpPr>
        <a:xfrm>
          <a:off x="0" y="0"/>
          <a:ext cx="0" cy="0"/>
          <a:chOff x="0" y="0"/>
          <a:chExt cx="0" cy="0"/>
        </a:xfrm>
      </p:grpSpPr>
      <p:pic>
        <p:nvPicPr>
          <p:cNvPr descr="boisestate-B-2color.png" id="18" name="Google Shape;18;p6"/>
          <p:cNvPicPr preferRelativeResize="0"/>
          <p:nvPr/>
        </p:nvPicPr>
        <p:blipFill rotWithShape="1">
          <a:blip r:embed="rId3">
            <a:alphaModFix/>
          </a:blip>
          <a:srcRect b="5598" l="0" r="0" t="5599"/>
          <a:stretch/>
        </p:blipFill>
        <p:spPr>
          <a:xfrm>
            <a:off x="22453600" y="12230099"/>
            <a:ext cx="1905000" cy="1464420"/>
          </a:xfrm>
          <a:prstGeom prst="rect">
            <a:avLst/>
          </a:prstGeom>
          <a:noFill/>
          <a:ln>
            <a:noFill/>
          </a:ln>
        </p:spPr>
      </p:pic>
      <p:sp>
        <p:nvSpPr>
          <p:cNvPr id="19" name="Google Shape;19;p6"/>
          <p:cNvSpPr txBox="1"/>
          <p:nvPr>
            <p:ph idx="12" type="sldNum"/>
          </p:nvPr>
        </p:nvSpPr>
        <p:spPr>
          <a:xfrm>
            <a:off x="9320106" y="8685018"/>
            <a:ext cx="3034454" cy="710248"/>
          </a:xfrm>
          <a:prstGeom prst="rect">
            <a:avLst/>
          </a:prstGeom>
          <a:noFill/>
          <a:ln>
            <a:noFill/>
          </a:ln>
        </p:spPr>
        <p:txBody>
          <a:bodyPr anchorCtr="0" anchor="ctr" bIns="64275" lIns="64275" spcFirstLastPara="1" rIns="64275" wrap="square" tIns="64275">
            <a:spAutoFit/>
          </a:bodyPr>
          <a:lstStyle>
            <a:lvl1pPr indent="0" lvl="0"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White" showMasterSp="0">
  <p:cSld name="Title &amp; Subtitle White">
    <p:bg>
      <p:bgPr>
        <a:blipFill>
          <a:blip r:embed="rId2">
            <a:alphaModFix/>
          </a:blip>
          <a:stretch>
            <a:fillRect/>
          </a:stretch>
        </a:blipFill>
      </p:bgPr>
    </p:bg>
    <p:spTree>
      <p:nvGrpSpPr>
        <p:cNvPr id="20" name="Shape 20"/>
        <p:cNvGrpSpPr/>
        <p:nvPr/>
      </p:nvGrpSpPr>
      <p:grpSpPr>
        <a:xfrm>
          <a:off x="0" y="0"/>
          <a:ext cx="0" cy="0"/>
          <a:chOff x="0" y="0"/>
          <a:chExt cx="0" cy="0"/>
        </a:xfrm>
      </p:grpSpPr>
      <p:sp>
        <p:nvSpPr>
          <p:cNvPr id="21" name="Google Shape;21;p9"/>
          <p:cNvSpPr/>
          <p:nvPr/>
        </p:nvSpPr>
        <p:spPr>
          <a:xfrm>
            <a:off x="6096283" y="-19164"/>
            <a:ext cx="12191434" cy="11531961"/>
          </a:xfrm>
          <a:prstGeom prst="rect">
            <a:avLst/>
          </a:prstGeom>
          <a:solidFill>
            <a:srgbClr val="FFFFFF">
              <a:alpha val="87843"/>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4600"/>
              <a:buFont typeface="Helvetica Neue"/>
              <a:buNone/>
            </a:pPr>
            <a:r>
              <a:t/>
            </a:r>
            <a:endParaRPr b="0" i="1" sz="4600" u="none" cap="none" strike="noStrike">
              <a:solidFill>
                <a:srgbClr val="FFFFFF"/>
              </a:solidFill>
              <a:latin typeface="Arial"/>
              <a:ea typeface="Arial"/>
              <a:cs typeface="Arial"/>
              <a:sym typeface="Arial"/>
            </a:endParaRPr>
          </a:p>
        </p:txBody>
      </p:sp>
      <p:pic>
        <p:nvPicPr>
          <p:cNvPr descr="boisestate-primarylogo-2color.png" id="22" name="Google Shape;22;p9"/>
          <p:cNvPicPr preferRelativeResize="0"/>
          <p:nvPr/>
        </p:nvPicPr>
        <p:blipFill rotWithShape="1">
          <a:blip r:embed="rId3">
            <a:alphaModFix/>
          </a:blip>
          <a:srcRect b="0" l="0" r="0" t="0"/>
          <a:stretch/>
        </p:blipFill>
        <p:spPr>
          <a:xfrm>
            <a:off x="9560789" y="8994440"/>
            <a:ext cx="5275122" cy="1599982"/>
          </a:xfrm>
          <a:prstGeom prst="rect">
            <a:avLst/>
          </a:prstGeom>
          <a:noFill/>
          <a:ln>
            <a:noFill/>
          </a:ln>
        </p:spPr>
      </p:pic>
      <p:sp>
        <p:nvSpPr>
          <p:cNvPr id="23" name="Google Shape;23;p9"/>
          <p:cNvSpPr/>
          <p:nvPr/>
        </p:nvSpPr>
        <p:spPr>
          <a:xfrm>
            <a:off x="8509000" y="2082800"/>
            <a:ext cx="7366000" cy="4189687"/>
          </a:xfrm>
          <a:prstGeom prst="rect">
            <a:avLst/>
          </a:prstGeom>
          <a:noFill/>
          <a:ln>
            <a:noFill/>
          </a:ln>
        </p:spPr>
        <p:txBody>
          <a:bodyPr anchorCtr="0" anchor="ctr" bIns="64275" lIns="64275" spcFirstLastPara="1" rIns="64275" wrap="square" tIns="64275">
            <a:normAutofit/>
          </a:bodyPr>
          <a:lstStyle/>
          <a:p>
            <a:pPr indent="0" lvl="0" marL="0" marR="0" rtl="0" algn="ctr">
              <a:lnSpc>
                <a:spcPct val="100000"/>
              </a:lnSpc>
              <a:spcBef>
                <a:spcPts val="0"/>
              </a:spcBef>
              <a:spcAft>
                <a:spcPts val="0"/>
              </a:spcAft>
              <a:buClr>
                <a:srgbClr val="002EA3"/>
              </a:buClr>
              <a:buSzPts val="7000"/>
              <a:buFont typeface="Arial"/>
              <a:buNone/>
            </a:pPr>
            <a:r>
              <a:rPr b="0" i="0" lang="en-US" sz="7000" u="none" cap="none" strike="noStrike">
                <a:solidFill>
                  <a:srgbClr val="002EA3"/>
                </a:solidFill>
                <a:latin typeface="Arial"/>
                <a:ea typeface="Arial"/>
                <a:cs typeface="Arial"/>
                <a:sym typeface="Arial"/>
              </a:rPr>
              <a:t>CLICK TO ADD HEADING</a:t>
            </a:r>
            <a:endParaRPr b="0" i="0" sz="1400" u="none" cap="none" strike="noStrike">
              <a:solidFill>
                <a:srgbClr val="000000"/>
              </a:solidFill>
              <a:latin typeface="Arial"/>
              <a:ea typeface="Arial"/>
              <a:cs typeface="Arial"/>
              <a:sym typeface="Arial"/>
            </a:endParaRPr>
          </a:p>
        </p:txBody>
      </p:sp>
      <p:sp>
        <p:nvSpPr>
          <p:cNvPr id="24" name="Google Shape;24;p9"/>
          <p:cNvSpPr txBox="1"/>
          <p:nvPr/>
        </p:nvSpPr>
        <p:spPr>
          <a:xfrm>
            <a:off x="8229600" y="6553200"/>
            <a:ext cx="7937500" cy="609600"/>
          </a:xfrm>
          <a:prstGeom prst="rect">
            <a:avLst/>
          </a:prstGeom>
          <a:noFill/>
          <a:ln>
            <a:noFill/>
          </a:ln>
        </p:spPr>
        <p:txBody>
          <a:bodyPr anchorCtr="0" anchor="ctr" bIns="64275" lIns="64275" spcFirstLastPara="1" rIns="64275" wrap="square" tIns="64275">
            <a:normAutofit/>
          </a:bodyPr>
          <a:lstStyle/>
          <a:p>
            <a:pPr indent="0" lvl="0" marL="0" marR="0" rtl="0" algn="ctr">
              <a:lnSpc>
                <a:spcPct val="90000"/>
              </a:lnSpc>
              <a:spcBef>
                <a:spcPts val="0"/>
              </a:spcBef>
              <a:spcAft>
                <a:spcPts val="0"/>
              </a:spcAft>
              <a:buClr>
                <a:srgbClr val="D84200"/>
              </a:buClr>
              <a:buSzPts val="3443"/>
              <a:buFont typeface="Arial"/>
              <a:buNone/>
            </a:pPr>
            <a:r>
              <a:rPr b="0" i="0" lang="en-US" sz="3443" u="none" cap="none" strike="noStrike">
                <a:solidFill>
                  <a:srgbClr val="D84200"/>
                </a:solidFill>
                <a:latin typeface="Arial"/>
                <a:ea typeface="Arial"/>
                <a:cs typeface="Arial"/>
                <a:sym typeface="Arial"/>
              </a:rPr>
              <a:t>Title Subheading</a:t>
            </a:r>
            <a:endParaRPr b="0" i="0" sz="1400" u="none" cap="none" strike="noStrike">
              <a:solidFill>
                <a:srgbClr val="000000"/>
              </a:solidFill>
              <a:latin typeface="Arial"/>
              <a:ea typeface="Arial"/>
              <a:cs typeface="Arial"/>
              <a:sym typeface="Arial"/>
            </a:endParaRPr>
          </a:p>
        </p:txBody>
      </p:sp>
      <p:sp>
        <p:nvSpPr>
          <p:cNvPr id="25" name="Google Shape;25;p9"/>
          <p:cNvSpPr txBox="1"/>
          <p:nvPr>
            <p:ph idx="12" type="sldNum"/>
          </p:nvPr>
        </p:nvSpPr>
        <p:spPr>
          <a:xfrm>
            <a:off x="9320106" y="8685018"/>
            <a:ext cx="3034454" cy="710248"/>
          </a:xfrm>
          <a:prstGeom prst="rect">
            <a:avLst/>
          </a:prstGeom>
          <a:noFill/>
          <a:ln>
            <a:noFill/>
          </a:ln>
        </p:spPr>
        <p:txBody>
          <a:bodyPr anchorCtr="0" anchor="ctr" bIns="64275" lIns="64275" spcFirstLastPara="1" rIns="64275" wrap="square" tIns="64275">
            <a:spAutoFit/>
          </a:bodyPr>
          <a:lstStyle>
            <a:lvl1pPr indent="0" lvl="0"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with Caption  Box &amp; Text Orange" showMasterSp="0">
  <p:cSld name="Photo with Caption  Box &amp; Text Orange">
    <p:bg>
      <p:bgPr>
        <a:solidFill>
          <a:srgbClr val="FFFFFF"/>
        </a:solidFill>
      </p:bgPr>
    </p:bg>
    <p:spTree>
      <p:nvGrpSpPr>
        <p:cNvPr id="26" name="Shape 26"/>
        <p:cNvGrpSpPr/>
        <p:nvPr/>
      </p:nvGrpSpPr>
      <p:grpSpPr>
        <a:xfrm>
          <a:off x="0" y="0"/>
          <a:ext cx="0" cy="0"/>
          <a:chOff x="0" y="0"/>
          <a:chExt cx="0" cy="0"/>
        </a:xfrm>
      </p:grpSpPr>
      <p:sp>
        <p:nvSpPr>
          <p:cNvPr id="27" name="Google Shape;27;p10"/>
          <p:cNvSpPr/>
          <p:nvPr>
            <p:ph idx="2" type="pic"/>
          </p:nvPr>
        </p:nvSpPr>
        <p:spPr>
          <a:xfrm>
            <a:off x="-40573" y="-17218"/>
            <a:ext cx="8306936" cy="13750435"/>
          </a:xfrm>
          <a:prstGeom prst="rect">
            <a:avLst/>
          </a:prstGeom>
          <a:noFill/>
          <a:ln>
            <a:noFill/>
          </a:ln>
        </p:spPr>
      </p:sp>
      <p:pic>
        <p:nvPicPr>
          <p:cNvPr descr="boisestate-B-orange-whiteoutline.png" id="28" name="Google Shape;28;p10"/>
          <p:cNvPicPr preferRelativeResize="0"/>
          <p:nvPr/>
        </p:nvPicPr>
        <p:blipFill rotWithShape="1">
          <a:blip r:embed="rId2">
            <a:alphaModFix/>
          </a:blip>
          <a:srcRect b="5676" l="0" r="0" t="5676"/>
          <a:stretch/>
        </p:blipFill>
        <p:spPr>
          <a:xfrm>
            <a:off x="-4234" y="12230100"/>
            <a:ext cx="1905001" cy="1461868"/>
          </a:xfrm>
          <a:prstGeom prst="rect">
            <a:avLst/>
          </a:prstGeom>
          <a:noFill/>
          <a:ln>
            <a:noFill/>
          </a:ln>
        </p:spPr>
      </p:pic>
      <p:sp>
        <p:nvSpPr>
          <p:cNvPr id="29" name="Google Shape;29;p10"/>
          <p:cNvSpPr/>
          <p:nvPr/>
        </p:nvSpPr>
        <p:spPr>
          <a:xfrm>
            <a:off x="5725025" y="8097572"/>
            <a:ext cx="10780742" cy="4115596"/>
          </a:xfrm>
          <a:prstGeom prst="rect">
            <a:avLst/>
          </a:prstGeom>
          <a:solidFill>
            <a:srgbClr val="D84200"/>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4600"/>
              <a:buFont typeface="Arial"/>
              <a:buNone/>
            </a:pPr>
            <a:r>
              <a:t/>
            </a:r>
            <a:endParaRPr b="0" i="1" sz="4600" u="none" cap="none" strike="noStrike">
              <a:solidFill>
                <a:srgbClr val="FFFFFF"/>
              </a:solidFill>
              <a:latin typeface="Arial"/>
              <a:ea typeface="Arial"/>
              <a:cs typeface="Arial"/>
              <a:sym typeface="Arial"/>
            </a:endParaRPr>
          </a:p>
        </p:txBody>
      </p:sp>
      <p:sp>
        <p:nvSpPr>
          <p:cNvPr id="30" name="Google Shape;30;p10"/>
          <p:cNvSpPr txBox="1"/>
          <p:nvPr/>
        </p:nvSpPr>
        <p:spPr>
          <a:xfrm>
            <a:off x="9522286" y="1194595"/>
            <a:ext cx="10899143" cy="1461692"/>
          </a:xfrm>
          <a:prstGeom prst="rect">
            <a:avLst/>
          </a:prstGeom>
          <a:noFill/>
          <a:ln>
            <a:noFill/>
          </a:ln>
        </p:spPr>
        <p:txBody>
          <a:bodyPr anchorCtr="0" anchor="t" bIns="64275" lIns="64275" spcFirstLastPara="1" rIns="64275" wrap="square" tIns="64275">
            <a:normAutofit/>
          </a:bodyPr>
          <a:lstStyle/>
          <a:p>
            <a:pPr indent="0" lvl="0" marL="0" marR="0" rtl="0" algn="l">
              <a:lnSpc>
                <a:spcPct val="100000"/>
              </a:lnSpc>
              <a:spcBef>
                <a:spcPts val="0"/>
              </a:spcBef>
              <a:spcAft>
                <a:spcPts val="0"/>
              </a:spcAft>
              <a:buClr>
                <a:srgbClr val="002EA3"/>
              </a:buClr>
              <a:buSzPts val="5800"/>
              <a:buFont typeface="Arial"/>
              <a:buNone/>
            </a:pPr>
            <a:r>
              <a:rPr b="1" i="0" lang="en-US" sz="5800" u="none" cap="none" strike="noStrike">
                <a:solidFill>
                  <a:srgbClr val="002EA3"/>
                </a:solidFill>
                <a:latin typeface="Arial"/>
                <a:ea typeface="Arial"/>
                <a:cs typeface="Arial"/>
                <a:sym typeface="Arial"/>
              </a:rPr>
              <a:t>PHOTO HEADING</a:t>
            </a:r>
            <a:endParaRPr b="0" i="0" sz="1400" u="none" cap="none" strike="noStrike">
              <a:solidFill>
                <a:srgbClr val="000000"/>
              </a:solidFill>
              <a:latin typeface="Arial"/>
              <a:ea typeface="Arial"/>
              <a:cs typeface="Arial"/>
              <a:sym typeface="Arial"/>
            </a:endParaRPr>
          </a:p>
        </p:txBody>
      </p:sp>
      <p:sp>
        <p:nvSpPr>
          <p:cNvPr id="31" name="Google Shape;31;p10"/>
          <p:cNvSpPr txBox="1"/>
          <p:nvPr/>
        </p:nvSpPr>
        <p:spPr>
          <a:xfrm>
            <a:off x="9534986" y="2302051"/>
            <a:ext cx="11191056" cy="4436996"/>
          </a:xfrm>
          <a:prstGeom prst="rect">
            <a:avLst/>
          </a:prstGeom>
          <a:noFill/>
          <a:ln>
            <a:noFill/>
          </a:ln>
        </p:spPr>
        <p:txBody>
          <a:bodyPr anchorCtr="0" anchor="t" bIns="64275" lIns="64275" spcFirstLastPara="1" rIns="64275" wrap="square" tIns="64275">
            <a:normAutofit/>
          </a:bodyPr>
          <a:lstStyle/>
          <a:p>
            <a:pPr indent="0" lvl="0" marL="0" marR="0" rtl="0" algn="l">
              <a:lnSpc>
                <a:spcPct val="100000"/>
              </a:lnSpc>
              <a:spcBef>
                <a:spcPts val="0"/>
              </a:spcBef>
              <a:spcAft>
                <a:spcPts val="0"/>
              </a:spcAft>
              <a:buClr>
                <a:srgbClr val="3C4542"/>
              </a:buClr>
              <a:buSzPts val="4600"/>
              <a:buFont typeface="Arial"/>
              <a:buNone/>
            </a:pPr>
            <a:r>
              <a:rPr b="0" i="0" lang="en-US" sz="4600" u="none" cap="none" strike="noStrike">
                <a:solidFill>
                  <a:srgbClr val="3C4542"/>
                </a:solidFill>
                <a:latin typeface="Arial"/>
                <a:ea typeface="Arial"/>
                <a:cs typeface="Arial"/>
                <a:sym typeface="Arial"/>
              </a:rPr>
              <a:t>Lorem ipsum dolor sit amet, consectetur adipiscing elit. Quisque sagittis lorem id urna pretium, mattis feugiat erat finibus.</a:t>
            </a:r>
            <a:endParaRPr b="0" i="0" sz="1400" u="none" cap="none" strike="noStrike">
              <a:solidFill>
                <a:srgbClr val="000000"/>
              </a:solidFill>
              <a:latin typeface="Arial"/>
              <a:ea typeface="Arial"/>
              <a:cs typeface="Arial"/>
              <a:sym typeface="Arial"/>
            </a:endParaRPr>
          </a:p>
        </p:txBody>
      </p:sp>
      <p:sp>
        <p:nvSpPr>
          <p:cNvPr id="32" name="Google Shape;32;p10"/>
          <p:cNvSpPr txBox="1"/>
          <p:nvPr/>
        </p:nvSpPr>
        <p:spPr>
          <a:xfrm>
            <a:off x="6285857" y="8578003"/>
            <a:ext cx="9465007" cy="742888"/>
          </a:xfrm>
          <a:prstGeom prst="rect">
            <a:avLst/>
          </a:prstGeom>
          <a:noFill/>
          <a:ln>
            <a:noFill/>
          </a:ln>
        </p:spPr>
        <p:txBody>
          <a:bodyPr anchorCtr="0" anchor="t" bIns="38075" lIns="38075" spcFirstLastPara="1" rIns="38075" wrap="square" tIns="38075">
            <a:spAutoFit/>
          </a:bodyPr>
          <a:lstStyle/>
          <a:p>
            <a:pPr indent="0" lvl="0" marL="0" marR="0" rtl="0" algn="l">
              <a:lnSpc>
                <a:spcPct val="100000"/>
              </a:lnSpc>
              <a:spcBef>
                <a:spcPts val="0"/>
              </a:spcBef>
              <a:spcAft>
                <a:spcPts val="0"/>
              </a:spcAft>
              <a:buClr>
                <a:srgbClr val="FFFFFF"/>
              </a:buClr>
              <a:buSzPts val="4600"/>
              <a:buFont typeface="Arial"/>
              <a:buNone/>
            </a:pPr>
            <a:r>
              <a:t/>
            </a:r>
            <a:endParaRPr b="0" i="1" sz="4600" u="none" cap="none" strike="noStrike">
              <a:solidFill>
                <a:srgbClr val="FFFFFF"/>
              </a:solidFill>
              <a:latin typeface="Arial"/>
              <a:ea typeface="Arial"/>
              <a:cs typeface="Arial"/>
              <a:sym typeface="Arial"/>
            </a:endParaRPr>
          </a:p>
        </p:txBody>
      </p:sp>
      <p:sp>
        <p:nvSpPr>
          <p:cNvPr id="33" name="Google Shape;33;p10"/>
          <p:cNvSpPr txBox="1"/>
          <p:nvPr>
            <p:ph idx="12" type="sldNum"/>
          </p:nvPr>
        </p:nvSpPr>
        <p:spPr>
          <a:xfrm>
            <a:off x="9320106" y="8685018"/>
            <a:ext cx="3034454" cy="710248"/>
          </a:xfrm>
          <a:prstGeom prst="rect">
            <a:avLst/>
          </a:prstGeom>
          <a:noFill/>
          <a:ln>
            <a:noFill/>
          </a:ln>
        </p:spPr>
        <p:txBody>
          <a:bodyPr anchorCtr="0" anchor="ctr" bIns="64275" lIns="64275" spcFirstLastPara="1" rIns="64275" wrap="square" tIns="64275">
            <a:spAutoFit/>
          </a:bodyPr>
          <a:lstStyle>
            <a:lvl1pPr indent="0" lvl="0"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with Caption  Box &amp; Text Blue" showMasterSp="0">
  <p:cSld name="Photo with Caption  Box &amp; Text Blue">
    <p:bg>
      <p:bgPr>
        <a:solidFill>
          <a:srgbClr val="FFFFFF"/>
        </a:solidFill>
      </p:bgPr>
    </p:bg>
    <p:spTree>
      <p:nvGrpSpPr>
        <p:cNvPr id="34" name="Shape 34"/>
        <p:cNvGrpSpPr/>
        <p:nvPr/>
      </p:nvGrpSpPr>
      <p:grpSpPr>
        <a:xfrm>
          <a:off x="0" y="0"/>
          <a:ext cx="0" cy="0"/>
          <a:chOff x="0" y="0"/>
          <a:chExt cx="0" cy="0"/>
        </a:xfrm>
      </p:grpSpPr>
      <p:sp>
        <p:nvSpPr>
          <p:cNvPr id="35" name="Google Shape;35;p11"/>
          <p:cNvSpPr/>
          <p:nvPr>
            <p:ph idx="2" type="pic"/>
          </p:nvPr>
        </p:nvSpPr>
        <p:spPr>
          <a:xfrm>
            <a:off x="16113827" y="-27801"/>
            <a:ext cx="8306936" cy="13750437"/>
          </a:xfrm>
          <a:prstGeom prst="rect">
            <a:avLst/>
          </a:prstGeom>
          <a:noFill/>
          <a:ln>
            <a:noFill/>
          </a:ln>
        </p:spPr>
      </p:sp>
      <p:sp>
        <p:nvSpPr>
          <p:cNvPr id="36" name="Google Shape;36;p11"/>
          <p:cNvSpPr/>
          <p:nvPr/>
        </p:nvSpPr>
        <p:spPr>
          <a:xfrm>
            <a:off x="7519958" y="8029839"/>
            <a:ext cx="10780742" cy="4115596"/>
          </a:xfrm>
          <a:prstGeom prst="rect">
            <a:avLst/>
          </a:prstGeom>
          <a:solidFill>
            <a:srgbClr val="002EA3"/>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4600"/>
              <a:buFont typeface="Arial"/>
              <a:buNone/>
            </a:pPr>
            <a:r>
              <a:t/>
            </a:r>
            <a:endParaRPr b="0" i="1" sz="4600" u="none" cap="none" strike="noStrike">
              <a:solidFill>
                <a:srgbClr val="FFFFFF"/>
              </a:solidFill>
              <a:latin typeface="Arial"/>
              <a:ea typeface="Arial"/>
              <a:cs typeface="Arial"/>
              <a:sym typeface="Arial"/>
            </a:endParaRPr>
          </a:p>
        </p:txBody>
      </p:sp>
      <p:sp>
        <p:nvSpPr>
          <p:cNvPr id="37" name="Google Shape;37;p11"/>
          <p:cNvSpPr txBox="1"/>
          <p:nvPr>
            <p:ph idx="1" type="body"/>
          </p:nvPr>
        </p:nvSpPr>
        <p:spPr>
          <a:xfrm>
            <a:off x="818553" y="1194595"/>
            <a:ext cx="10899143" cy="1461692"/>
          </a:xfrm>
          <a:prstGeom prst="rect">
            <a:avLst/>
          </a:prstGeom>
          <a:noFill/>
          <a:ln>
            <a:noFill/>
          </a:ln>
        </p:spPr>
        <p:txBody>
          <a:bodyPr anchorCtr="0" anchor="t" bIns="64275" lIns="64275" spcFirstLastPara="1" rIns="64275" wrap="square" tIns="64275">
            <a:normAutofit/>
          </a:bodyPr>
          <a:lstStyle>
            <a:lvl1pPr indent="-228600" lvl="0" marL="457200" algn="l">
              <a:lnSpc>
                <a:spcPct val="100000"/>
              </a:lnSpc>
              <a:spcBef>
                <a:spcPts val="1900"/>
              </a:spcBef>
              <a:spcAft>
                <a:spcPts val="0"/>
              </a:spcAft>
              <a:buClr>
                <a:srgbClr val="002EA3"/>
              </a:buClr>
              <a:buSzPts val="5800"/>
              <a:buFont typeface="Arial"/>
              <a:buNone/>
              <a:defRPr b="1">
                <a:solidFill>
                  <a:srgbClr val="002EA3"/>
                </a:solidFill>
              </a:defRPr>
            </a:lvl1pPr>
            <a:lvl2pPr indent="-228600" lvl="1" marL="914400" algn="ctr">
              <a:lnSpc>
                <a:spcPct val="100000"/>
              </a:lnSpc>
              <a:spcBef>
                <a:spcPts val="1900"/>
              </a:spcBef>
              <a:spcAft>
                <a:spcPts val="0"/>
              </a:spcAft>
              <a:buClr>
                <a:srgbClr val="FFFFFF"/>
              </a:buClr>
              <a:buSzPts val="1800"/>
              <a:buNone/>
              <a:defRPr/>
            </a:lvl2pPr>
            <a:lvl3pPr indent="-228600" lvl="2" marL="1371600" algn="ctr">
              <a:lnSpc>
                <a:spcPct val="100000"/>
              </a:lnSpc>
              <a:spcBef>
                <a:spcPts val="1900"/>
              </a:spcBef>
              <a:spcAft>
                <a:spcPts val="0"/>
              </a:spcAft>
              <a:buClr>
                <a:srgbClr val="FFFFFF"/>
              </a:buClr>
              <a:buSzPts val="1800"/>
              <a:buNone/>
              <a:defRPr/>
            </a:lvl3pPr>
            <a:lvl4pPr indent="-228600" lvl="3" marL="1828800" algn="ctr">
              <a:lnSpc>
                <a:spcPct val="100000"/>
              </a:lnSpc>
              <a:spcBef>
                <a:spcPts val="1900"/>
              </a:spcBef>
              <a:spcAft>
                <a:spcPts val="0"/>
              </a:spcAft>
              <a:buClr>
                <a:srgbClr val="FFFFFF"/>
              </a:buClr>
              <a:buSzPts val="1800"/>
              <a:buNone/>
              <a:defRPr/>
            </a:lvl4pPr>
            <a:lvl5pPr indent="-228600" lvl="4" marL="2286000" algn="ctr">
              <a:lnSpc>
                <a:spcPct val="100000"/>
              </a:lnSpc>
              <a:spcBef>
                <a:spcPts val="1900"/>
              </a:spcBef>
              <a:spcAft>
                <a:spcPts val="0"/>
              </a:spcAft>
              <a:buClr>
                <a:srgbClr val="FFFFFF"/>
              </a:buClr>
              <a:buSzPts val="1800"/>
              <a:buNone/>
              <a:defRPr/>
            </a:lvl5pPr>
            <a:lvl6pPr indent="-228600" lvl="5" marL="2743200" algn="ctr">
              <a:lnSpc>
                <a:spcPct val="100000"/>
              </a:lnSpc>
              <a:spcBef>
                <a:spcPts val="1900"/>
              </a:spcBef>
              <a:spcAft>
                <a:spcPts val="0"/>
              </a:spcAft>
              <a:buClr>
                <a:srgbClr val="FFFFFF"/>
              </a:buClr>
              <a:buSzPts val="1800"/>
              <a:buNone/>
              <a:defRPr/>
            </a:lvl6pPr>
            <a:lvl7pPr indent="-228600" lvl="6" marL="3200400" algn="ctr">
              <a:lnSpc>
                <a:spcPct val="100000"/>
              </a:lnSpc>
              <a:spcBef>
                <a:spcPts val="1900"/>
              </a:spcBef>
              <a:spcAft>
                <a:spcPts val="0"/>
              </a:spcAft>
              <a:buClr>
                <a:srgbClr val="FFFFFF"/>
              </a:buClr>
              <a:buSzPts val="1800"/>
              <a:buNone/>
              <a:defRPr/>
            </a:lvl7pPr>
            <a:lvl8pPr indent="-228600" lvl="7" marL="3657600" algn="ctr">
              <a:lnSpc>
                <a:spcPct val="100000"/>
              </a:lnSpc>
              <a:spcBef>
                <a:spcPts val="1900"/>
              </a:spcBef>
              <a:spcAft>
                <a:spcPts val="0"/>
              </a:spcAft>
              <a:buClr>
                <a:srgbClr val="FFFFFF"/>
              </a:buClr>
              <a:buSzPts val="1800"/>
              <a:buNone/>
              <a:defRPr/>
            </a:lvl8pPr>
            <a:lvl9pPr indent="-228600" lvl="8" marL="4114800" algn="ctr">
              <a:lnSpc>
                <a:spcPct val="100000"/>
              </a:lnSpc>
              <a:spcBef>
                <a:spcPts val="1900"/>
              </a:spcBef>
              <a:spcAft>
                <a:spcPts val="0"/>
              </a:spcAft>
              <a:buClr>
                <a:srgbClr val="FFFFFF"/>
              </a:buClr>
              <a:buSzPts val="1800"/>
              <a:buNone/>
              <a:defRPr/>
            </a:lvl9pPr>
          </a:lstStyle>
          <a:p/>
        </p:txBody>
      </p:sp>
      <p:sp>
        <p:nvSpPr>
          <p:cNvPr id="38" name="Google Shape;38;p11"/>
          <p:cNvSpPr txBox="1"/>
          <p:nvPr>
            <p:ph idx="3" type="body"/>
          </p:nvPr>
        </p:nvSpPr>
        <p:spPr>
          <a:xfrm>
            <a:off x="831253" y="2302051"/>
            <a:ext cx="11191056" cy="4436996"/>
          </a:xfrm>
          <a:prstGeom prst="rect">
            <a:avLst/>
          </a:prstGeom>
          <a:noFill/>
          <a:ln>
            <a:noFill/>
          </a:ln>
        </p:spPr>
        <p:txBody>
          <a:bodyPr anchorCtr="0" anchor="t" bIns="64275" lIns="64275" spcFirstLastPara="1" rIns="64275" wrap="square" tIns="64275">
            <a:normAutofit/>
          </a:bodyPr>
          <a:lstStyle>
            <a:lvl1pPr indent="-228600" lvl="0" marL="457200" algn="l">
              <a:lnSpc>
                <a:spcPct val="100000"/>
              </a:lnSpc>
              <a:spcBef>
                <a:spcPts val="0"/>
              </a:spcBef>
              <a:spcAft>
                <a:spcPts val="0"/>
              </a:spcAft>
              <a:buClr>
                <a:srgbClr val="3C4542"/>
              </a:buClr>
              <a:buSzPts val="4600"/>
              <a:buFont typeface="Arial"/>
              <a:buNone/>
              <a:defRPr sz="4600" cap="none">
                <a:solidFill>
                  <a:srgbClr val="3C4542"/>
                </a:solidFill>
              </a:defRPr>
            </a:lvl1pPr>
            <a:lvl2pPr indent="-228600" lvl="1" marL="914400" algn="ctr">
              <a:lnSpc>
                <a:spcPct val="100000"/>
              </a:lnSpc>
              <a:spcBef>
                <a:spcPts val="1900"/>
              </a:spcBef>
              <a:spcAft>
                <a:spcPts val="0"/>
              </a:spcAft>
              <a:buClr>
                <a:srgbClr val="FFFFFF"/>
              </a:buClr>
              <a:buSzPts val="1800"/>
              <a:buNone/>
              <a:defRPr/>
            </a:lvl2pPr>
            <a:lvl3pPr indent="-228600" lvl="2" marL="1371600" algn="ctr">
              <a:lnSpc>
                <a:spcPct val="100000"/>
              </a:lnSpc>
              <a:spcBef>
                <a:spcPts val="1900"/>
              </a:spcBef>
              <a:spcAft>
                <a:spcPts val="0"/>
              </a:spcAft>
              <a:buClr>
                <a:srgbClr val="FFFFFF"/>
              </a:buClr>
              <a:buSzPts val="1800"/>
              <a:buNone/>
              <a:defRPr/>
            </a:lvl3pPr>
            <a:lvl4pPr indent="-228600" lvl="3" marL="1828800" algn="ctr">
              <a:lnSpc>
                <a:spcPct val="100000"/>
              </a:lnSpc>
              <a:spcBef>
                <a:spcPts val="1900"/>
              </a:spcBef>
              <a:spcAft>
                <a:spcPts val="0"/>
              </a:spcAft>
              <a:buClr>
                <a:srgbClr val="FFFFFF"/>
              </a:buClr>
              <a:buSzPts val="1800"/>
              <a:buNone/>
              <a:defRPr/>
            </a:lvl4pPr>
            <a:lvl5pPr indent="-228600" lvl="4" marL="2286000" algn="ctr">
              <a:lnSpc>
                <a:spcPct val="100000"/>
              </a:lnSpc>
              <a:spcBef>
                <a:spcPts val="1900"/>
              </a:spcBef>
              <a:spcAft>
                <a:spcPts val="0"/>
              </a:spcAft>
              <a:buClr>
                <a:srgbClr val="FFFFFF"/>
              </a:buClr>
              <a:buSzPts val="1800"/>
              <a:buNone/>
              <a:defRPr/>
            </a:lvl5pPr>
            <a:lvl6pPr indent="-228600" lvl="5" marL="2743200" algn="ctr">
              <a:lnSpc>
                <a:spcPct val="100000"/>
              </a:lnSpc>
              <a:spcBef>
                <a:spcPts val="1900"/>
              </a:spcBef>
              <a:spcAft>
                <a:spcPts val="0"/>
              </a:spcAft>
              <a:buClr>
                <a:srgbClr val="FFFFFF"/>
              </a:buClr>
              <a:buSzPts val="1800"/>
              <a:buNone/>
              <a:defRPr/>
            </a:lvl6pPr>
            <a:lvl7pPr indent="-228600" lvl="6" marL="3200400" algn="ctr">
              <a:lnSpc>
                <a:spcPct val="100000"/>
              </a:lnSpc>
              <a:spcBef>
                <a:spcPts val="1900"/>
              </a:spcBef>
              <a:spcAft>
                <a:spcPts val="0"/>
              </a:spcAft>
              <a:buClr>
                <a:srgbClr val="FFFFFF"/>
              </a:buClr>
              <a:buSzPts val="1800"/>
              <a:buNone/>
              <a:defRPr/>
            </a:lvl7pPr>
            <a:lvl8pPr indent="-228600" lvl="7" marL="3657600" algn="ctr">
              <a:lnSpc>
                <a:spcPct val="100000"/>
              </a:lnSpc>
              <a:spcBef>
                <a:spcPts val="1900"/>
              </a:spcBef>
              <a:spcAft>
                <a:spcPts val="0"/>
              </a:spcAft>
              <a:buClr>
                <a:srgbClr val="FFFFFF"/>
              </a:buClr>
              <a:buSzPts val="1800"/>
              <a:buNone/>
              <a:defRPr/>
            </a:lvl8pPr>
            <a:lvl9pPr indent="-228600" lvl="8" marL="4114800" algn="ctr">
              <a:lnSpc>
                <a:spcPct val="100000"/>
              </a:lnSpc>
              <a:spcBef>
                <a:spcPts val="1900"/>
              </a:spcBef>
              <a:spcAft>
                <a:spcPts val="0"/>
              </a:spcAft>
              <a:buClr>
                <a:srgbClr val="FFFFFF"/>
              </a:buClr>
              <a:buSzPts val="1800"/>
              <a:buNone/>
              <a:defRPr/>
            </a:lvl9pPr>
          </a:lstStyle>
          <a:p/>
        </p:txBody>
      </p:sp>
      <p:sp>
        <p:nvSpPr>
          <p:cNvPr id="39" name="Google Shape;39;p11"/>
          <p:cNvSpPr txBox="1"/>
          <p:nvPr>
            <p:ph idx="4" type="body"/>
          </p:nvPr>
        </p:nvSpPr>
        <p:spPr>
          <a:xfrm>
            <a:off x="8080790" y="8510270"/>
            <a:ext cx="9465007" cy="742888"/>
          </a:xfrm>
          <a:prstGeom prst="rect">
            <a:avLst/>
          </a:prstGeom>
          <a:noFill/>
          <a:ln>
            <a:noFill/>
          </a:ln>
        </p:spPr>
        <p:txBody>
          <a:bodyPr anchorCtr="0" anchor="t" bIns="38075" lIns="38075" spcFirstLastPara="1" rIns="38075" wrap="square" tIns="38075">
            <a:spAutoFit/>
          </a:bodyPr>
          <a:lstStyle>
            <a:lvl1pPr indent="-228600" lvl="0" marL="457200" algn="ctr">
              <a:lnSpc>
                <a:spcPct val="100000"/>
              </a:lnSpc>
              <a:spcBef>
                <a:spcPts val="1900"/>
              </a:spcBef>
              <a:spcAft>
                <a:spcPts val="0"/>
              </a:spcAft>
              <a:buClr>
                <a:srgbClr val="FFFFFF"/>
              </a:buClr>
              <a:buSzPts val="1800"/>
              <a:buNone/>
              <a:defRPr/>
            </a:lvl1pPr>
            <a:lvl2pPr indent="-228600" lvl="1" marL="914400" algn="ctr">
              <a:lnSpc>
                <a:spcPct val="100000"/>
              </a:lnSpc>
              <a:spcBef>
                <a:spcPts val="1900"/>
              </a:spcBef>
              <a:spcAft>
                <a:spcPts val="0"/>
              </a:spcAft>
              <a:buClr>
                <a:srgbClr val="FFFFFF"/>
              </a:buClr>
              <a:buSzPts val="1800"/>
              <a:buNone/>
              <a:defRPr/>
            </a:lvl2pPr>
            <a:lvl3pPr indent="-228600" lvl="2" marL="1371600" algn="ctr">
              <a:lnSpc>
                <a:spcPct val="100000"/>
              </a:lnSpc>
              <a:spcBef>
                <a:spcPts val="1900"/>
              </a:spcBef>
              <a:spcAft>
                <a:spcPts val="0"/>
              </a:spcAft>
              <a:buClr>
                <a:srgbClr val="FFFFFF"/>
              </a:buClr>
              <a:buSzPts val="1800"/>
              <a:buNone/>
              <a:defRPr/>
            </a:lvl3pPr>
            <a:lvl4pPr indent="-228600" lvl="3" marL="1828800" algn="ctr">
              <a:lnSpc>
                <a:spcPct val="100000"/>
              </a:lnSpc>
              <a:spcBef>
                <a:spcPts val="1900"/>
              </a:spcBef>
              <a:spcAft>
                <a:spcPts val="0"/>
              </a:spcAft>
              <a:buClr>
                <a:srgbClr val="FFFFFF"/>
              </a:buClr>
              <a:buSzPts val="1800"/>
              <a:buNone/>
              <a:defRPr/>
            </a:lvl4pPr>
            <a:lvl5pPr indent="-228600" lvl="4" marL="2286000" algn="ctr">
              <a:lnSpc>
                <a:spcPct val="100000"/>
              </a:lnSpc>
              <a:spcBef>
                <a:spcPts val="1900"/>
              </a:spcBef>
              <a:spcAft>
                <a:spcPts val="0"/>
              </a:spcAft>
              <a:buClr>
                <a:srgbClr val="FFFFFF"/>
              </a:buClr>
              <a:buSzPts val="1800"/>
              <a:buNone/>
              <a:defRPr/>
            </a:lvl5pPr>
            <a:lvl6pPr indent="-228600" lvl="5" marL="2743200" algn="ctr">
              <a:lnSpc>
                <a:spcPct val="100000"/>
              </a:lnSpc>
              <a:spcBef>
                <a:spcPts val="1900"/>
              </a:spcBef>
              <a:spcAft>
                <a:spcPts val="0"/>
              </a:spcAft>
              <a:buClr>
                <a:srgbClr val="FFFFFF"/>
              </a:buClr>
              <a:buSzPts val="1800"/>
              <a:buNone/>
              <a:defRPr/>
            </a:lvl6pPr>
            <a:lvl7pPr indent="-228600" lvl="6" marL="3200400" algn="ctr">
              <a:lnSpc>
                <a:spcPct val="100000"/>
              </a:lnSpc>
              <a:spcBef>
                <a:spcPts val="1900"/>
              </a:spcBef>
              <a:spcAft>
                <a:spcPts val="0"/>
              </a:spcAft>
              <a:buClr>
                <a:srgbClr val="FFFFFF"/>
              </a:buClr>
              <a:buSzPts val="1800"/>
              <a:buNone/>
              <a:defRPr/>
            </a:lvl7pPr>
            <a:lvl8pPr indent="-228600" lvl="7" marL="3657600" algn="ctr">
              <a:lnSpc>
                <a:spcPct val="100000"/>
              </a:lnSpc>
              <a:spcBef>
                <a:spcPts val="1900"/>
              </a:spcBef>
              <a:spcAft>
                <a:spcPts val="0"/>
              </a:spcAft>
              <a:buClr>
                <a:srgbClr val="FFFFFF"/>
              </a:buClr>
              <a:buSzPts val="1800"/>
              <a:buNone/>
              <a:defRPr/>
            </a:lvl8pPr>
            <a:lvl9pPr indent="-228600" lvl="8" marL="4114800" algn="ctr">
              <a:lnSpc>
                <a:spcPct val="100000"/>
              </a:lnSpc>
              <a:spcBef>
                <a:spcPts val="1900"/>
              </a:spcBef>
              <a:spcAft>
                <a:spcPts val="0"/>
              </a:spcAft>
              <a:buClr>
                <a:srgbClr val="FFFFFF"/>
              </a:buClr>
              <a:buSzPts val="1800"/>
              <a:buNone/>
              <a:defRPr/>
            </a:lvl9pPr>
          </a:lstStyle>
          <a:p/>
        </p:txBody>
      </p:sp>
      <p:pic>
        <p:nvPicPr>
          <p:cNvPr descr="boisestate-B-orange-whiteoutline.png" id="40" name="Google Shape;40;p11"/>
          <p:cNvPicPr preferRelativeResize="0"/>
          <p:nvPr/>
        </p:nvPicPr>
        <p:blipFill rotWithShape="1">
          <a:blip r:embed="rId2">
            <a:alphaModFix/>
          </a:blip>
          <a:srcRect b="5676" l="0" r="0" t="5676"/>
          <a:stretch/>
        </p:blipFill>
        <p:spPr>
          <a:xfrm>
            <a:off x="22453600" y="12230100"/>
            <a:ext cx="1905000" cy="1461868"/>
          </a:xfrm>
          <a:prstGeom prst="rect">
            <a:avLst/>
          </a:prstGeom>
          <a:noFill/>
          <a:ln>
            <a:noFill/>
          </a:ln>
        </p:spPr>
      </p:pic>
      <p:sp>
        <p:nvSpPr>
          <p:cNvPr id="41" name="Google Shape;41;p11"/>
          <p:cNvSpPr txBox="1"/>
          <p:nvPr>
            <p:ph idx="12" type="sldNum"/>
          </p:nvPr>
        </p:nvSpPr>
        <p:spPr>
          <a:xfrm>
            <a:off x="9320106" y="8685018"/>
            <a:ext cx="3034454" cy="710248"/>
          </a:xfrm>
          <a:prstGeom prst="rect">
            <a:avLst/>
          </a:prstGeom>
          <a:noFill/>
          <a:ln>
            <a:noFill/>
          </a:ln>
        </p:spPr>
        <p:txBody>
          <a:bodyPr anchorCtr="0" anchor="ctr" bIns="64275" lIns="64275" spcFirstLastPara="1" rIns="64275" wrap="square" tIns="64275">
            <a:spAutoFit/>
          </a:bodyPr>
          <a:lstStyle>
            <a:lvl1pPr indent="0" lvl="0"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Orange" showMasterSp="0">
  <p:cSld name="Quote Orange">
    <p:bg>
      <p:bgPr>
        <a:blipFill>
          <a:blip r:embed="rId2">
            <a:alphaModFix/>
          </a:blip>
          <a:stretch>
            <a:fillRect/>
          </a:stretch>
        </a:blipFill>
      </p:bgPr>
    </p:bg>
    <p:spTree>
      <p:nvGrpSpPr>
        <p:cNvPr id="42" name="Shape 42"/>
        <p:cNvGrpSpPr/>
        <p:nvPr/>
      </p:nvGrpSpPr>
      <p:grpSpPr>
        <a:xfrm>
          <a:off x="0" y="0"/>
          <a:ext cx="0" cy="0"/>
          <a:chOff x="0" y="0"/>
          <a:chExt cx="0" cy="0"/>
        </a:xfrm>
      </p:grpSpPr>
      <p:pic>
        <p:nvPicPr>
          <p:cNvPr descr="boisestate-B-blue-whiteoutline.png" id="43" name="Google Shape;43;p12"/>
          <p:cNvPicPr preferRelativeResize="0"/>
          <p:nvPr/>
        </p:nvPicPr>
        <p:blipFill rotWithShape="1">
          <a:blip r:embed="rId3">
            <a:alphaModFix/>
          </a:blip>
          <a:srcRect b="5556" l="0" r="0" t="5558"/>
          <a:stretch/>
        </p:blipFill>
        <p:spPr>
          <a:xfrm>
            <a:off x="22453600" y="12230099"/>
            <a:ext cx="1905000" cy="1465733"/>
          </a:xfrm>
          <a:prstGeom prst="rect">
            <a:avLst/>
          </a:prstGeom>
          <a:noFill/>
          <a:ln>
            <a:noFill/>
          </a:ln>
        </p:spPr>
      </p:pic>
      <p:sp>
        <p:nvSpPr>
          <p:cNvPr id="44" name="Google Shape;44;p12"/>
          <p:cNvSpPr txBox="1"/>
          <p:nvPr/>
        </p:nvSpPr>
        <p:spPr>
          <a:xfrm>
            <a:off x="1861639" y="3594945"/>
            <a:ext cx="20660721" cy="2136989"/>
          </a:xfrm>
          <a:prstGeom prst="rect">
            <a:avLst/>
          </a:prstGeom>
          <a:noFill/>
          <a:ln>
            <a:noFill/>
          </a:ln>
        </p:spPr>
        <p:txBody>
          <a:bodyPr anchorCtr="0" anchor="ctr" bIns="64275" lIns="64275" spcFirstLastPara="1" rIns="64275" wrap="square" tIns="64275">
            <a:normAutofit/>
          </a:bodyPr>
          <a:lstStyle/>
          <a:p>
            <a:pPr indent="0" lvl="0" marL="0" marR="0" rtl="0" algn="ctr">
              <a:lnSpc>
                <a:spcPct val="100000"/>
              </a:lnSpc>
              <a:spcBef>
                <a:spcPts val="0"/>
              </a:spcBef>
              <a:spcAft>
                <a:spcPts val="0"/>
              </a:spcAft>
              <a:buClr>
                <a:srgbClr val="FFFFFF"/>
              </a:buClr>
              <a:buSzPts val="9400"/>
              <a:buFont typeface="Arial"/>
              <a:buNone/>
            </a:pPr>
            <a:r>
              <a:rPr b="1" i="0" lang="en-US" sz="9400" u="none" cap="none" strike="noStrike">
                <a:solidFill>
                  <a:srgbClr val="FFFFFF"/>
                </a:solidFill>
                <a:latin typeface="Arial"/>
                <a:ea typeface="Arial"/>
                <a:cs typeface="Arial"/>
                <a:sym typeface="Arial"/>
              </a:rPr>
              <a:t>“QUOTE”</a:t>
            </a:r>
            <a:endParaRPr b="0" i="0" sz="1400" u="none" cap="none" strike="noStrike">
              <a:solidFill>
                <a:srgbClr val="000000"/>
              </a:solidFill>
              <a:latin typeface="Arial"/>
              <a:ea typeface="Arial"/>
              <a:cs typeface="Arial"/>
              <a:sym typeface="Arial"/>
            </a:endParaRPr>
          </a:p>
        </p:txBody>
      </p:sp>
      <p:sp>
        <p:nvSpPr>
          <p:cNvPr id="45" name="Google Shape;45;p12"/>
          <p:cNvSpPr txBox="1"/>
          <p:nvPr/>
        </p:nvSpPr>
        <p:spPr>
          <a:xfrm>
            <a:off x="11621815" y="10627665"/>
            <a:ext cx="1140370" cy="495536"/>
          </a:xfrm>
          <a:prstGeom prst="rect">
            <a:avLst/>
          </a:prstGeom>
          <a:noFill/>
          <a:ln>
            <a:noFill/>
          </a:ln>
        </p:spPr>
        <p:txBody>
          <a:bodyPr anchorCtr="0" anchor="ctr" bIns="38075" lIns="38075" spcFirstLastPara="1" rIns="38075" wrap="square" tIns="38075">
            <a:spAutoFit/>
          </a:bodyPr>
          <a:lstStyle/>
          <a:p>
            <a:pPr indent="0" lvl="0" marL="0" marR="0" rtl="0" algn="ctr">
              <a:lnSpc>
                <a:spcPct val="100000"/>
              </a:lnSpc>
              <a:spcBef>
                <a:spcPts val="0"/>
              </a:spcBef>
              <a:spcAft>
                <a:spcPts val="0"/>
              </a:spcAft>
              <a:buClr>
                <a:srgbClr val="FFFFFF"/>
              </a:buClr>
              <a:buSzPts val="3000"/>
              <a:buFont typeface="Arial"/>
              <a:buNone/>
            </a:pPr>
            <a:r>
              <a:rPr b="0" i="1" lang="en-US" sz="3000" u="none" cap="none" strike="noStrike">
                <a:solidFill>
                  <a:srgbClr val="FFFFFF"/>
                </a:solidFill>
                <a:latin typeface="Arial"/>
                <a:ea typeface="Arial"/>
                <a:cs typeface="Arial"/>
                <a:sym typeface="Arial"/>
              </a:rPr>
              <a:t>- Type</a:t>
            </a:r>
            <a:endParaRPr b="0" i="0" sz="1400" u="none" cap="none" strike="noStrike">
              <a:solidFill>
                <a:srgbClr val="000000"/>
              </a:solidFill>
              <a:latin typeface="Arial"/>
              <a:ea typeface="Arial"/>
              <a:cs typeface="Arial"/>
              <a:sym typeface="Arial"/>
            </a:endParaRPr>
          </a:p>
        </p:txBody>
      </p:sp>
      <p:sp>
        <p:nvSpPr>
          <p:cNvPr id="46" name="Google Shape;46;p12"/>
          <p:cNvSpPr txBox="1"/>
          <p:nvPr>
            <p:ph idx="12" type="sldNum"/>
          </p:nvPr>
        </p:nvSpPr>
        <p:spPr>
          <a:xfrm>
            <a:off x="9320106" y="8685018"/>
            <a:ext cx="3034454" cy="710248"/>
          </a:xfrm>
          <a:prstGeom prst="rect">
            <a:avLst/>
          </a:prstGeom>
          <a:noFill/>
          <a:ln>
            <a:noFill/>
          </a:ln>
        </p:spPr>
        <p:txBody>
          <a:bodyPr anchorCtr="0" anchor="ctr" bIns="64275" lIns="64275" spcFirstLastPara="1" rIns="64275" wrap="square" tIns="64275">
            <a:spAutoFit/>
          </a:bodyPr>
          <a:lstStyle>
            <a:lvl1pPr indent="0" lvl="0"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Blue" showMasterSp="0">
  <p:cSld name="Quote Blue">
    <p:bg>
      <p:bgPr>
        <a:blipFill>
          <a:blip r:embed="rId2">
            <a:alphaModFix/>
          </a:blip>
          <a:stretch>
            <a:fillRect/>
          </a:stretch>
        </a:blipFill>
      </p:bgPr>
    </p:bg>
    <p:spTree>
      <p:nvGrpSpPr>
        <p:cNvPr id="47" name="Shape 47"/>
        <p:cNvGrpSpPr/>
        <p:nvPr/>
      </p:nvGrpSpPr>
      <p:grpSpPr>
        <a:xfrm>
          <a:off x="0" y="0"/>
          <a:ext cx="0" cy="0"/>
          <a:chOff x="0" y="0"/>
          <a:chExt cx="0" cy="0"/>
        </a:xfrm>
      </p:grpSpPr>
      <p:sp>
        <p:nvSpPr>
          <p:cNvPr id="48" name="Google Shape;48;p13"/>
          <p:cNvSpPr txBox="1"/>
          <p:nvPr>
            <p:ph idx="1" type="body"/>
          </p:nvPr>
        </p:nvSpPr>
        <p:spPr>
          <a:xfrm>
            <a:off x="1861639" y="3594945"/>
            <a:ext cx="20660721" cy="2136989"/>
          </a:xfrm>
          <a:prstGeom prst="rect">
            <a:avLst/>
          </a:prstGeom>
          <a:noFill/>
          <a:ln>
            <a:noFill/>
          </a:ln>
        </p:spPr>
        <p:txBody>
          <a:bodyPr anchorCtr="0" anchor="ctr" bIns="64275" lIns="64275" spcFirstLastPara="1" rIns="64275" wrap="square" tIns="64275">
            <a:normAutofit/>
          </a:bodyPr>
          <a:lstStyle>
            <a:lvl1pPr indent="-228600" lvl="0" marL="457200" algn="ctr">
              <a:lnSpc>
                <a:spcPct val="100000"/>
              </a:lnSpc>
              <a:spcBef>
                <a:spcPts val="0"/>
              </a:spcBef>
              <a:spcAft>
                <a:spcPts val="0"/>
              </a:spcAft>
              <a:buClr>
                <a:srgbClr val="FFFFFF"/>
              </a:buClr>
              <a:buSzPts val="9400"/>
              <a:buFont typeface="Arial"/>
              <a:buNone/>
              <a:defRPr b="1" sz="9400"/>
            </a:lvl1pPr>
            <a:lvl2pPr indent="-228600" lvl="1" marL="914400" algn="ctr">
              <a:lnSpc>
                <a:spcPct val="100000"/>
              </a:lnSpc>
              <a:spcBef>
                <a:spcPts val="1900"/>
              </a:spcBef>
              <a:spcAft>
                <a:spcPts val="0"/>
              </a:spcAft>
              <a:buClr>
                <a:srgbClr val="FFFFFF"/>
              </a:buClr>
              <a:buSzPts val="1800"/>
              <a:buNone/>
              <a:defRPr/>
            </a:lvl2pPr>
            <a:lvl3pPr indent="-228600" lvl="2" marL="1371600" algn="ctr">
              <a:lnSpc>
                <a:spcPct val="100000"/>
              </a:lnSpc>
              <a:spcBef>
                <a:spcPts val="1900"/>
              </a:spcBef>
              <a:spcAft>
                <a:spcPts val="0"/>
              </a:spcAft>
              <a:buClr>
                <a:srgbClr val="FFFFFF"/>
              </a:buClr>
              <a:buSzPts val="1800"/>
              <a:buNone/>
              <a:defRPr/>
            </a:lvl3pPr>
            <a:lvl4pPr indent="-228600" lvl="3" marL="1828800" algn="ctr">
              <a:lnSpc>
                <a:spcPct val="100000"/>
              </a:lnSpc>
              <a:spcBef>
                <a:spcPts val="1900"/>
              </a:spcBef>
              <a:spcAft>
                <a:spcPts val="0"/>
              </a:spcAft>
              <a:buClr>
                <a:srgbClr val="FFFFFF"/>
              </a:buClr>
              <a:buSzPts val="1800"/>
              <a:buNone/>
              <a:defRPr/>
            </a:lvl4pPr>
            <a:lvl5pPr indent="-228600" lvl="4" marL="2286000" algn="ctr">
              <a:lnSpc>
                <a:spcPct val="100000"/>
              </a:lnSpc>
              <a:spcBef>
                <a:spcPts val="1900"/>
              </a:spcBef>
              <a:spcAft>
                <a:spcPts val="0"/>
              </a:spcAft>
              <a:buClr>
                <a:srgbClr val="FFFFFF"/>
              </a:buClr>
              <a:buSzPts val="1800"/>
              <a:buNone/>
              <a:defRPr/>
            </a:lvl5pPr>
            <a:lvl6pPr indent="-228600" lvl="5" marL="2743200" algn="ctr">
              <a:lnSpc>
                <a:spcPct val="100000"/>
              </a:lnSpc>
              <a:spcBef>
                <a:spcPts val="1900"/>
              </a:spcBef>
              <a:spcAft>
                <a:spcPts val="0"/>
              </a:spcAft>
              <a:buClr>
                <a:srgbClr val="FFFFFF"/>
              </a:buClr>
              <a:buSzPts val="1800"/>
              <a:buNone/>
              <a:defRPr/>
            </a:lvl6pPr>
            <a:lvl7pPr indent="-228600" lvl="6" marL="3200400" algn="ctr">
              <a:lnSpc>
                <a:spcPct val="100000"/>
              </a:lnSpc>
              <a:spcBef>
                <a:spcPts val="1900"/>
              </a:spcBef>
              <a:spcAft>
                <a:spcPts val="0"/>
              </a:spcAft>
              <a:buClr>
                <a:srgbClr val="FFFFFF"/>
              </a:buClr>
              <a:buSzPts val="1800"/>
              <a:buNone/>
              <a:defRPr/>
            </a:lvl7pPr>
            <a:lvl8pPr indent="-228600" lvl="7" marL="3657600" algn="ctr">
              <a:lnSpc>
                <a:spcPct val="100000"/>
              </a:lnSpc>
              <a:spcBef>
                <a:spcPts val="1900"/>
              </a:spcBef>
              <a:spcAft>
                <a:spcPts val="0"/>
              </a:spcAft>
              <a:buClr>
                <a:srgbClr val="FFFFFF"/>
              </a:buClr>
              <a:buSzPts val="1800"/>
              <a:buNone/>
              <a:defRPr/>
            </a:lvl8pPr>
            <a:lvl9pPr indent="-228600" lvl="8" marL="4114800" algn="ctr">
              <a:lnSpc>
                <a:spcPct val="100000"/>
              </a:lnSpc>
              <a:spcBef>
                <a:spcPts val="1900"/>
              </a:spcBef>
              <a:spcAft>
                <a:spcPts val="0"/>
              </a:spcAft>
              <a:buClr>
                <a:srgbClr val="FFFFFF"/>
              </a:buClr>
              <a:buSzPts val="1800"/>
              <a:buNone/>
              <a:defRPr/>
            </a:lvl9pPr>
          </a:lstStyle>
          <a:p/>
        </p:txBody>
      </p:sp>
      <p:sp>
        <p:nvSpPr>
          <p:cNvPr id="49" name="Google Shape;49;p13"/>
          <p:cNvSpPr txBox="1"/>
          <p:nvPr>
            <p:ph idx="2" type="body"/>
          </p:nvPr>
        </p:nvSpPr>
        <p:spPr>
          <a:xfrm>
            <a:off x="11621815" y="10627665"/>
            <a:ext cx="1140370" cy="495536"/>
          </a:xfrm>
          <a:prstGeom prst="rect">
            <a:avLst/>
          </a:prstGeom>
          <a:noFill/>
          <a:ln>
            <a:noFill/>
          </a:ln>
        </p:spPr>
        <p:txBody>
          <a:bodyPr anchorCtr="0" anchor="ctr" bIns="38075" lIns="38075" spcFirstLastPara="1" rIns="38075" wrap="square" tIns="38075">
            <a:spAutoFit/>
          </a:bodyPr>
          <a:lstStyle>
            <a:lvl1pPr indent="-228600" lvl="0" marL="457200" algn="ctr">
              <a:lnSpc>
                <a:spcPct val="100000"/>
              </a:lnSpc>
              <a:spcBef>
                <a:spcPts val="0"/>
              </a:spcBef>
              <a:spcAft>
                <a:spcPts val="0"/>
              </a:spcAft>
              <a:buClr>
                <a:srgbClr val="FFFFFF"/>
              </a:buClr>
              <a:buSzPts val="3000"/>
              <a:buFont typeface="Arial"/>
              <a:buNone/>
              <a:defRPr i="1" sz="3000" cap="none"/>
            </a:lvl1pPr>
            <a:lvl2pPr indent="-228600" lvl="1" marL="914400" algn="ctr">
              <a:lnSpc>
                <a:spcPct val="100000"/>
              </a:lnSpc>
              <a:spcBef>
                <a:spcPts val="1900"/>
              </a:spcBef>
              <a:spcAft>
                <a:spcPts val="0"/>
              </a:spcAft>
              <a:buClr>
                <a:srgbClr val="FFFFFF"/>
              </a:buClr>
              <a:buSzPts val="1800"/>
              <a:buNone/>
              <a:defRPr/>
            </a:lvl2pPr>
            <a:lvl3pPr indent="-228600" lvl="2" marL="1371600" algn="ctr">
              <a:lnSpc>
                <a:spcPct val="100000"/>
              </a:lnSpc>
              <a:spcBef>
                <a:spcPts val="1900"/>
              </a:spcBef>
              <a:spcAft>
                <a:spcPts val="0"/>
              </a:spcAft>
              <a:buClr>
                <a:srgbClr val="FFFFFF"/>
              </a:buClr>
              <a:buSzPts val="1800"/>
              <a:buNone/>
              <a:defRPr/>
            </a:lvl3pPr>
            <a:lvl4pPr indent="-228600" lvl="3" marL="1828800" algn="ctr">
              <a:lnSpc>
                <a:spcPct val="100000"/>
              </a:lnSpc>
              <a:spcBef>
                <a:spcPts val="1900"/>
              </a:spcBef>
              <a:spcAft>
                <a:spcPts val="0"/>
              </a:spcAft>
              <a:buClr>
                <a:srgbClr val="FFFFFF"/>
              </a:buClr>
              <a:buSzPts val="1800"/>
              <a:buNone/>
              <a:defRPr/>
            </a:lvl4pPr>
            <a:lvl5pPr indent="-228600" lvl="4" marL="2286000" algn="ctr">
              <a:lnSpc>
                <a:spcPct val="100000"/>
              </a:lnSpc>
              <a:spcBef>
                <a:spcPts val="1900"/>
              </a:spcBef>
              <a:spcAft>
                <a:spcPts val="0"/>
              </a:spcAft>
              <a:buClr>
                <a:srgbClr val="FFFFFF"/>
              </a:buClr>
              <a:buSzPts val="1800"/>
              <a:buNone/>
              <a:defRPr/>
            </a:lvl5pPr>
            <a:lvl6pPr indent="-228600" lvl="5" marL="2743200" algn="ctr">
              <a:lnSpc>
                <a:spcPct val="100000"/>
              </a:lnSpc>
              <a:spcBef>
                <a:spcPts val="1900"/>
              </a:spcBef>
              <a:spcAft>
                <a:spcPts val="0"/>
              </a:spcAft>
              <a:buClr>
                <a:srgbClr val="FFFFFF"/>
              </a:buClr>
              <a:buSzPts val="1800"/>
              <a:buNone/>
              <a:defRPr/>
            </a:lvl6pPr>
            <a:lvl7pPr indent="-228600" lvl="6" marL="3200400" algn="ctr">
              <a:lnSpc>
                <a:spcPct val="100000"/>
              </a:lnSpc>
              <a:spcBef>
                <a:spcPts val="1900"/>
              </a:spcBef>
              <a:spcAft>
                <a:spcPts val="0"/>
              </a:spcAft>
              <a:buClr>
                <a:srgbClr val="FFFFFF"/>
              </a:buClr>
              <a:buSzPts val="1800"/>
              <a:buNone/>
              <a:defRPr/>
            </a:lvl7pPr>
            <a:lvl8pPr indent="-228600" lvl="7" marL="3657600" algn="ctr">
              <a:lnSpc>
                <a:spcPct val="100000"/>
              </a:lnSpc>
              <a:spcBef>
                <a:spcPts val="1900"/>
              </a:spcBef>
              <a:spcAft>
                <a:spcPts val="0"/>
              </a:spcAft>
              <a:buClr>
                <a:srgbClr val="FFFFFF"/>
              </a:buClr>
              <a:buSzPts val="1800"/>
              <a:buNone/>
              <a:defRPr/>
            </a:lvl8pPr>
            <a:lvl9pPr indent="-228600" lvl="8" marL="4114800" algn="ctr">
              <a:lnSpc>
                <a:spcPct val="100000"/>
              </a:lnSpc>
              <a:spcBef>
                <a:spcPts val="1900"/>
              </a:spcBef>
              <a:spcAft>
                <a:spcPts val="0"/>
              </a:spcAft>
              <a:buClr>
                <a:srgbClr val="FFFFFF"/>
              </a:buClr>
              <a:buSzPts val="1800"/>
              <a:buNone/>
              <a:defRPr/>
            </a:lvl9pPr>
          </a:lstStyle>
          <a:p/>
        </p:txBody>
      </p:sp>
      <p:pic>
        <p:nvPicPr>
          <p:cNvPr descr="boisestate-B-orange-whiteoutline.png" id="50" name="Google Shape;50;p13"/>
          <p:cNvPicPr preferRelativeResize="0"/>
          <p:nvPr/>
        </p:nvPicPr>
        <p:blipFill rotWithShape="1">
          <a:blip r:embed="rId3">
            <a:alphaModFix/>
          </a:blip>
          <a:srcRect b="5676" l="0" r="0" t="5676"/>
          <a:stretch/>
        </p:blipFill>
        <p:spPr>
          <a:xfrm>
            <a:off x="22453600" y="12230100"/>
            <a:ext cx="1905000" cy="1461868"/>
          </a:xfrm>
          <a:prstGeom prst="rect">
            <a:avLst/>
          </a:prstGeom>
          <a:noFill/>
          <a:ln>
            <a:noFill/>
          </a:ln>
        </p:spPr>
      </p:pic>
      <p:sp>
        <p:nvSpPr>
          <p:cNvPr id="51" name="Google Shape;51;p13"/>
          <p:cNvSpPr txBox="1"/>
          <p:nvPr>
            <p:ph idx="12" type="sldNum"/>
          </p:nvPr>
        </p:nvSpPr>
        <p:spPr>
          <a:xfrm>
            <a:off x="9320106" y="8685018"/>
            <a:ext cx="3034454" cy="710248"/>
          </a:xfrm>
          <a:prstGeom prst="rect">
            <a:avLst/>
          </a:prstGeom>
          <a:noFill/>
          <a:ln>
            <a:noFill/>
          </a:ln>
        </p:spPr>
        <p:txBody>
          <a:bodyPr anchorCtr="0" anchor="ctr" bIns="64275" lIns="64275" spcFirstLastPara="1" rIns="64275" wrap="square" tIns="64275">
            <a:spAutoFit/>
          </a:bodyPr>
          <a:lstStyle>
            <a:lvl1pPr indent="0" lvl="0"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Blue" showMasterSp="0">
  <p:cSld name="Blank Blue">
    <p:bg>
      <p:bgPr>
        <a:blipFill>
          <a:blip r:embed="rId2">
            <a:alphaModFix/>
          </a:blip>
          <a:stretch>
            <a:fillRect/>
          </a:stretch>
        </a:blipFill>
      </p:bgPr>
    </p:bg>
    <p:spTree>
      <p:nvGrpSpPr>
        <p:cNvPr id="52" name="Shape 52"/>
        <p:cNvGrpSpPr/>
        <p:nvPr/>
      </p:nvGrpSpPr>
      <p:grpSpPr>
        <a:xfrm>
          <a:off x="0" y="0"/>
          <a:ext cx="0" cy="0"/>
          <a:chOff x="0" y="0"/>
          <a:chExt cx="0" cy="0"/>
        </a:xfrm>
      </p:grpSpPr>
      <p:pic>
        <p:nvPicPr>
          <p:cNvPr descr="boisestate-B-orange-whiteoutline.png" id="53" name="Google Shape;53;p14"/>
          <p:cNvPicPr preferRelativeResize="0"/>
          <p:nvPr/>
        </p:nvPicPr>
        <p:blipFill rotWithShape="1">
          <a:blip r:embed="rId3">
            <a:alphaModFix/>
          </a:blip>
          <a:srcRect b="5676" l="0" r="0" t="5676"/>
          <a:stretch/>
        </p:blipFill>
        <p:spPr>
          <a:xfrm>
            <a:off x="22453600" y="12232803"/>
            <a:ext cx="1906261" cy="1462836"/>
          </a:xfrm>
          <a:prstGeom prst="rect">
            <a:avLst/>
          </a:prstGeom>
          <a:noFill/>
          <a:ln>
            <a:noFill/>
          </a:ln>
        </p:spPr>
      </p:pic>
      <p:sp>
        <p:nvSpPr>
          <p:cNvPr id="54" name="Google Shape;54;p14"/>
          <p:cNvSpPr txBox="1"/>
          <p:nvPr>
            <p:ph idx="12" type="sldNum"/>
          </p:nvPr>
        </p:nvSpPr>
        <p:spPr>
          <a:xfrm>
            <a:off x="9320106" y="8685018"/>
            <a:ext cx="3034454" cy="710248"/>
          </a:xfrm>
          <a:prstGeom prst="rect">
            <a:avLst/>
          </a:prstGeom>
          <a:noFill/>
          <a:ln>
            <a:noFill/>
          </a:ln>
        </p:spPr>
        <p:txBody>
          <a:bodyPr anchorCtr="0" anchor="ctr" bIns="64275" lIns="64275" spcFirstLastPara="1" rIns="64275" wrap="square" tIns="64275">
            <a:spAutoFit/>
          </a:bodyPr>
          <a:lstStyle>
            <a:lvl1pPr indent="0" lvl="0"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ignature Mark Slide" showMasterSp="0">
  <p:cSld name="Blank Signature Mark Slide">
    <p:bg>
      <p:bgPr>
        <a:blipFill>
          <a:blip r:embed="rId2">
            <a:alphaModFix/>
          </a:blip>
          <a:stretch>
            <a:fillRect/>
          </a:stretch>
        </a:blipFill>
      </p:bgPr>
    </p:bg>
    <p:spTree>
      <p:nvGrpSpPr>
        <p:cNvPr id="55" name="Shape 55"/>
        <p:cNvGrpSpPr/>
        <p:nvPr/>
      </p:nvGrpSpPr>
      <p:grpSpPr>
        <a:xfrm>
          <a:off x="0" y="0"/>
          <a:ext cx="0" cy="0"/>
          <a:chOff x="0" y="0"/>
          <a:chExt cx="0" cy="0"/>
        </a:xfrm>
      </p:grpSpPr>
      <p:pic>
        <p:nvPicPr>
          <p:cNvPr descr="BoiseState-PrimaryMark-OrangeWhiteOutline-D64309.png" id="56" name="Google Shape;56;p15"/>
          <p:cNvPicPr preferRelativeResize="0"/>
          <p:nvPr/>
        </p:nvPicPr>
        <p:blipFill rotWithShape="1">
          <a:blip r:embed="rId3">
            <a:alphaModFix/>
          </a:blip>
          <a:srcRect b="0" l="0" r="0" t="0"/>
          <a:stretch/>
        </p:blipFill>
        <p:spPr>
          <a:xfrm>
            <a:off x="3134927" y="3448375"/>
            <a:ext cx="18114146" cy="5809555"/>
          </a:xfrm>
          <a:prstGeom prst="rect">
            <a:avLst/>
          </a:prstGeom>
          <a:noFill/>
          <a:ln>
            <a:noFill/>
          </a:ln>
        </p:spPr>
      </p:pic>
      <p:sp>
        <p:nvSpPr>
          <p:cNvPr id="57" name="Google Shape;57;p15"/>
          <p:cNvSpPr txBox="1"/>
          <p:nvPr>
            <p:ph idx="12" type="sldNum"/>
          </p:nvPr>
        </p:nvSpPr>
        <p:spPr>
          <a:xfrm>
            <a:off x="9320106" y="8685018"/>
            <a:ext cx="3034454" cy="710248"/>
          </a:xfrm>
          <a:prstGeom prst="rect">
            <a:avLst/>
          </a:prstGeom>
          <a:noFill/>
          <a:ln>
            <a:noFill/>
          </a:ln>
        </p:spPr>
        <p:txBody>
          <a:bodyPr anchorCtr="0" anchor="ctr" bIns="64275" lIns="64275" spcFirstLastPara="1" rIns="64275" wrap="square" tIns="64275">
            <a:spAutoFit/>
          </a:bodyPr>
          <a:lstStyle>
            <a:lvl1pPr indent="0" lvl="0"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1pPr>
            <a:lvl2pPr indent="0" lvl="1"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2pPr>
            <a:lvl3pPr indent="0" lvl="2"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3pPr>
            <a:lvl4pPr indent="0" lvl="3"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4pPr>
            <a:lvl5pPr indent="0" lvl="4"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5pPr>
            <a:lvl6pPr indent="0" lvl="5"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6pPr>
            <a:lvl7pPr indent="0" lvl="6"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7pPr>
            <a:lvl8pPr indent="0" lvl="7"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8pPr>
            <a:lvl9pPr indent="0" lvl="8" marL="0" marR="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theme" Target="../theme/theme1.xml"/><Relationship Id="rId12" Type="http://schemas.openxmlformats.org/officeDocument/2006/relationships/slideLayout" Target="../slideLayouts/slideLayout10.xml"/><Relationship Id="rId1" Type="http://schemas.openxmlformats.org/officeDocument/2006/relationships/image" Target="../media/image7.jpg"/><Relationship Id="rId2" Type="http://schemas.openxmlformats.org/officeDocument/2006/relationships/image" Target="../media/image4.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4"/>
          <p:cNvSpPr/>
          <p:nvPr/>
        </p:nvSpPr>
        <p:spPr>
          <a:xfrm>
            <a:off x="6096000" y="-23039"/>
            <a:ext cx="12192000" cy="11531601"/>
          </a:xfrm>
          <a:prstGeom prst="rect">
            <a:avLst/>
          </a:prstGeom>
          <a:solidFill>
            <a:srgbClr val="002EA3">
              <a:alpha val="87843"/>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4600"/>
              <a:buFont typeface="Helvetica Neue"/>
              <a:buNone/>
            </a:pPr>
            <a:r>
              <a:t/>
            </a:r>
            <a:endParaRPr b="0" i="1" sz="4600" u="none" cap="none" strike="noStrike">
              <a:solidFill>
                <a:srgbClr val="FFFFFF"/>
              </a:solidFill>
              <a:latin typeface="Arial"/>
              <a:ea typeface="Arial"/>
              <a:cs typeface="Arial"/>
              <a:sym typeface="Arial"/>
            </a:endParaRPr>
          </a:p>
        </p:txBody>
      </p:sp>
      <p:pic>
        <p:nvPicPr>
          <p:cNvPr descr="BoiseState-PrimaryMark-OrangeWhiteOutline-D64309.png" id="7" name="Google Shape;7;p4"/>
          <p:cNvPicPr preferRelativeResize="0"/>
          <p:nvPr/>
        </p:nvPicPr>
        <p:blipFill rotWithShape="1">
          <a:blip r:embed="rId2">
            <a:alphaModFix/>
          </a:blip>
          <a:srcRect b="0" l="0" r="0" t="0"/>
          <a:stretch/>
        </p:blipFill>
        <p:spPr>
          <a:xfrm>
            <a:off x="9563100" y="8991600"/>
            <a:ext cx="5270500" cy="1690352"/>
          </a:xfrm>
          <a:prstGeom prst="rect">
            <a:avLst/>
          </a:prstGeom>
          <a:noFill/>
          <a:ln>
            <a:noFill/>
          </a:ln>
        </p:spPr>
      </p:pic>
      <p:sp>
        <p:nvSpPr>
          <p:cNvPr id="8" name="Google Shape;8;p4"/>
          <p:cNvSpPr txBox="1"/>
          <p:nvPr>
            <p:ph type="title"/>
          </p:nvPr>
        </p:nvSpPr>
        <p:spPr>
          <a:xfrm>
            <a:off x="975360" y="3029937"/>
            <a:ext cx="11054081" cy="2090703"/>
          </a:xfrm>
          <a:prstGeom prst="rect">
            <a:avLst/>
          </a:prstGeom>
          <a:noFill/>
          <a:ln>
            <a:noFill/>
          </a:ln>
        </p:spPr>
        <p:txBody>
          <a:bodyPr anchorCtr="0" anchor="ctr" bIns="64275" lIns="64275" spcFirstLastPara="1" rIns="64275" wrap="square" tIns="64275">
            <a:noAutofit/>
          </a:bodyPr>
          <a:lstStyle>
            <a:lvl1pPr lvl="0" marR="0" rtl="0" algn="ctr">
              <a:lnSpc>
                <a:spcPct val="100000"/>
              </a:lnSpc>
              <a:spcBef>
                <a:spcPts val="0"/>
              </a:spcBef>
              <a:spcAft>
                <a:spcPts val="0"/>
              </a:spcAft>
              <a:buClr>
                <a:srgbClr val="002EA3"/>
              </a:buClr>
              <a:buSzPts val="5000"/>
              <a:buFont typeface="Arial"/>
              <a:buNone/>
              <a:defRPr b="1" i="0" sz="5000" u="none" cap="none" strike="noStrike">
                <a:solidFill>
                  <a:srgbClr val="002EA3"/>
                </a:solidFill>
                <a:latin typeface="Arial"/>
                <a:ea typeface="Arial"/>
                <a:cs typeface="Arial"/>
                <a:sym typeface="Arial"/>
              </a:defRPr>
            </a:lvl1pPr>
            <a:lvl2pPr lvl="1" marR="0" rtl="0" algn="ctr">
              <a:lnSpc>
                <a:spcPct val="100000"/>
              </a:lnSpc>
              <a:spcBef>
                <a:spcPts val="0"/>
              </a:spcBef>
              <a:spcAft>
                <a:spcPts val="0"/>
              </a:spcAft>
              <a:buClr>
                <a:srgbClr val="002EA3"/>
              </a:buClr>
              <a:buSzPts val="5000"/>
              <a:buFont typeface="Arial"/>
              <a:buNone/>
              <a:defRPr b="1" i="0" sz="5000" u="none" cap="none" strike="noStrike">
                <a:solidFill>
                  <a:srgbClr val="002EA3"/>
                </a:solidFill>
                <a:latin typeface="Arial"/>
                <a:ea typeface="Arial"/>
                <a:cs typeface="Arial"/>
                <a:sym typeface="Arial"/>
              </a:defRPr>
            </a:lvl2pPr>
            <a:lvl3pPr lvl="2" marR="0" rtl="0" algn="ctr">
              <a:lnSpc>
                <a:spcPct val="100000"/>
              </a:lnSpc>
              <a:spcBef>
                <a:spcPts val="0"/>
              </a:spcBef>
              <a:spcAft>
                <a:spcPts val="0"/>
              </a:spcAft>
              <a:buClr>
                <a:srgbClr val="002EA3"/>
              </a:buClr>
              <a:buSzPts val="5000"/>
              <a:buFont typeface="Arial"/>
              <a:buNone/>
              <a:defRPr b="1" i="0" sz="5000" u="none" cap="none" strike="noStrike">
                <a:solidFill>
                  <a:srgbClr val="002EA3"/>
                </a:solidFill>
                <a:latin typeface="Arial"/>
                <a:ea typeface="Arial"/>
                <a:cs typeface="Arial"/>
                <a:sym typeface="Arial"/>
              </a:defRPr>
            </a:lvl3pPr>
            <a:lvl4pPr lvl="3" marR="0" rtl="0" algn="ctr">
              <a:lnSpc>
                <a:spcPct val="100000"/>
              </a:lnSpc>
              <a:spcBef>
                <a:spcPts val="0"/>
              </a:spcBef>
              <a:spcAft>
                <a:spcPts val="0"/>
              </a:spcAft>
              <a:buClr>
                <a:srgbClr val="002EA3"/>
              </a:buClr>
              <a:buSzPts val="5000"/>
              <a:buFont typeface="Arial"/>
              <a:buNone/>
              <a:defRPr b="1" i="0" sz="5000" u="none" cap="none" strike="noStrike">
                <a:solidFill>
                  <a:srgbClr val="002EA3"/>
                </a:solidFill>
                <a:latin typeface="Arial"/>
                <a:ea typeface="Arial"/>
                <a:cs typeface="Arial"/>
                <a:sym typeface="Arial"/>
              </a:defRPr>
            </a:lvl4pPr>
            <a:lvl5pPr lvl="4" marR="0" rtl="0" algn="ctr">
              <a:lnSpc>
                <a:spcPct val="100000"/>
              </a:lnSpc>
              <a:spcBef>
                <a:spcPts val="0"/>
              </a:spcBef>
              <a:spcAft>
                <a:spcPts val="0"/>
              </a:spcAft>
              <a:buClr>
                <a:srgbClr val="002EA3"/>
              </a:buClr>
              <a:buSzPts val="5000"/>
              <a:buFont typeface="Arial"/>
              <a:buNone/>
              <a:defRPr b="1" i="0" sz="5000" u="none" cap="none" strike="noStrike">
                <a:solidFill>
                  <a:srgbClr val="002EA3"/>
                </a:solidFill>
                <a:latin typeface="Arial"/>
                <a:ea typeface="Arial"/>
                <a:cs typeface="Arial"/>
                <a:sym typeface="Arial"/>
              </a:defRPr>
            </a:lvl5pPr>
            <a:lvl6pPr lvl="5" marR="0" rtl="0" algn="ctr">
              <a:lnSpc>
                <a:spcPct val="100000"/>
              </a:lnSpc>
              <a:spcBef>
                <a:spcPts val="0"/>
              </a:spcBef>
              <a:spcAft>
                <a:spcPts val="0"/>
              </a:spcAft>
              <a:buClr>
                <a:srgbClr val="002EA3"/>
              </a:buClr>
              <a:buSzPts val="5000"/>
              <a:buFont typeface="Arial"/>
              <a:buNone/>
              <a:defRPr b="1" i="0" sz="5000" u="none" cap="none" strike="noStrike">
                <a:solidFill>
                  <a:srgbClr val="002EA3"/>
                </a:solidFill>
                <a:latin typeface="Arial"/>
                <a:ea typeface="Arial"/>
                <a:cs typeface="Arial"/>
                <a:sym typeface="Arial"/>
              </a:defRPr>
            </a:lvl6pPr>
            <a:lvl7pPr lvl="6" marR="0" rtl="0" algn="ctr">
              <a:lnSpc>
                <a:spcPct val="100000"/>
              </a:lnSpc>
              <a:spcBef>
                <a:spcPts val="0"/>
              </a:spcBef>
              <a:spcAft>
                <a:spcPts val="0"/>
              </a:spcAft>
              <a:buClr>
                <a:srgbClr val="002EA3"/>
              </a:buClr>
              <a:buSzPts val="5000"/>
              <a:buFont typeface="Arial"/>
              <a:buNone/>
              <a:defRPr b="1" i="0" sz="5000" u="none" cap="none" strike="noStrike">
                <a:solidFill>
                  <a:srgbClr val="002EA3"/>
                </a:solidFill>
                <a:latin typeface="Arial"/>
                <a:ea typeface="Arial"/>
                <a:cs typeface="Arial"/>
                <a:sym typeface="Arial"/>
              </a:defRPr>
            </a:lvl7pPr>
            <a:lvl8pPr lvl="7" marR="0" rtl="0" algn="ctr">
              <a:lnSpc>
                <a:spcPct val="100000"/>
              </a:lnSpc>
              <a:spcBef>
                <a:spcPts val="0"/>
              </a:spcBef>
              <a:spcAft>
                <a:spcPts val="0"/>
              </a:spcAft>
              <a:buClr>
                <a:srgbClr val="002EA3"/>
              </a:buClr>
              <a:buSzPts val="5000"/>
              <a:buFont typeface="Arial"/>
              <a:buNone/>
              <a:defRPr b="1" i="0" sz="5000" u="none" cap="none" strike="noStrike">
                <a:solidFill>
                  <a:srgbClr val="002EA3"/>
                </a:solidFill>
                <a:latin typeface="Arial"/>
                <a:ea typeface="Arial"/>
                <a:cs typeface="Arial"/>
                <a:sym typeface="Arial"/>
              </a:defRPr>
            </a:lvl8pPr>
            <a:lvl9pPr lvl="8" marR="0" rtl="0" algn="ctr">
              <a:lnSpc>
                <a:spcPct val="100000"/>
              </a:lnSpc>
              <a:spcBef>
                <a:spcPts val="0"/>
              </a:spcBef>
              <a:spcAft>
                <a:spcPts val="0"/>
              </a:spcAft>
              <a:buClr>
                <a:srgbClr val="002EA3"/>
              </a:buClr>
              <a:buSzPts val="5000"/>
              <a:buFont typeface="Arial"/>
              <a:buNone/>
              <a:defRPr b="1" i="0" sz="5000" u="none" cap="none" strike="noStrike">
                <a:solidFill>
                  <a:srgbClr val="002EA3"/>
                </a:solidFill>
                <a:latin typeface="Arial"/>
                <a:ea typeface="Arial"/>
                <a:cs typeface="Arial"/>
                <a:sym typeface="Arial"/>
              </a:defRPr>
            </a:lvl9pPr>
          </a:lstStyle>
          <a:p/>
        </p:txBody>
      </p:sp>
      <p:sp>
        <p:nvSpPr>
          <p:cNvPr id="9" name="Google Shape;9;p4"/>
          <p:cNvSpPr txBox="1"/>
          <p:nvPr>
            <p:ph idx="1" type="body"/>
          </p:nvPr>
        </p:nvSpPr>
        <p:spPr>
          <a:xfrm>
            <a:off x="3645094" y="706078"/>
            <a:ext cx="5714612" cy="4189688"/>
          </a:xfrm>
          <a:prstGeom prst="rect">
            <a:avLst/>
          </a:prstGeom>
          <a:noFill/>
          <a:ln>
            <a:noFill/>
          </a:ln>
        </p:spPr>
        <p:txBody>
          <a:bodyPr anchorCtr="0" anchor="ctr" bIns="64275" lIns="64275" spcFirstLastPara="1" rIns="64275" wrap="square" tIns="64275">
            <a:normAutofit/>
          </a:bodyPr>
          <a:lstStyle>
            <a:lvl1pPr indent="-228600" lvl="0" marL="457200" marR="0" rtl="0" algn="ctr">
              <a:lnSpc>
                <a:spcPct val="100000"/>
              </a:lnSpc>
              <a:spcBef>
                <a:spcPts val="1900"/>
              </a:spcBef>
              <a:spcAft>
                <a:spcPts val="0"/>
              </a:spcAft>
              <a:buClr>
                <a:srgbClr val="FFFFFF"/>
              </a:buClr>
              <a:buSzPts val="5800"/>
              <a:buFont typeface="Arial"/>
              <a:buNone/>
              <a:defRPr b="0" i="0" sz="5800" u="none" cap="none" strike="noStrike">
                <a:solidFill>
                  <a:srgbClr val="FFFFFF"/>
                </a:solidFill>
                <a:latin typeface="Arial"/>
                <a:ea typeface="Arial"/>
                <a:cs typeface="Arial"/>
                <a:sym typeface="Arial"/>
              </a:defRPr>
            </a:lvl1pPr>
            <a:lvl2pPr indent="-228600" lvl="1" marL="914400" marR="0" rtl="0" algn="ctr">
              <a:lnSpc>
                <a:spcPct val="100000"/>
              </a:lnSpc>
              <a:spcBef>
                <a:spcPts val="1900"/>
              </a:spcBef>
              <a:spcAft>
                <a:spcPts val="0"/>
              </a:spcAft>
              <a:buClr>
                <a:srgbClr val="FFFFFF"/>
              </a:buClr>
              <a:buSzPts val="5800"/>
              <a:buFont typeface="Arial"/>
              <a:buNone/>
              <a:defRPr b="0" i="0" sz="5800" u="none" cap="none" strike="noStrike">
                <a:solidFill>
                  <a:srgbClr val="FFFFFF"/>
                </a:solidFill>
                <a:latin typeface="Arial"/>
                <a:ea typeface="Arial"/>
                <a:cs typeface="Arial"/>
                <a:sym typeface="Arial"/>
              </a:defRPr>
            </a:lvl2pPr>
            <a:lvl3pPr indent="-228600" lvl="2" marL="1371600" marR="0" rtl="0" algn="ctr">
              <a:lnSpc>
                <a:spcPct val="100000"/>
              </a:lnSpc>
              <a:spcBef>
                <a:spcPts val="1900"/>
              </a:spcBef>
              <a:spcAft>
                <a:spcPts val="0"/>
              </a:spcAft>
              <a:buClr>
                <a:srgbClr val="FFFFFF"/>
              </a:buClr>
              <a:buSzPts val="5800"/>
              <a:buFont typeface="Arial"/>
              <a:buNone/>
              <a:defRPr b="0" i="0" sz="5800" u="none" cap="none" strike="noStrike">
                <a:solidFill>
                  <a:srgbClr val="FFFFFF"/>
                </a:solidFill>
                <a:latin typeface="Arial"/>
                <a:ea typeface="Arial"/>
                <a:cs typeface="Arial"/>
                <a:sym typeface="Arial"/>
              </a:defRPr>
            </a:lvl3pPr>
            <a:lvl4pPr indent="-228600" lvl="3" marL="1828800" marR="0" rtl="0" algn="ctr">
              <a:lnSpc>
                <a:spcPct val="100000"/>
              </a:lnSpc>
              <a:spcBef>
                <a:spcPts val="1900"/>
              </a:spcBef>
              <a:spcAft>
                <a:spcPts val="0"/>
              </a:spcAft>
              <a:buClr>
                <a:srgbClr val="FFFFFF"/>
              </a:buClr>
              <a:buSzPts val="5800"/>
              <a:buFont typeface="Arial"/>
              <a:buNone/>
              <a:defRPr b="0" i="0" sz="5800" u="none" cap="none" strike="noStrike">
                <a:solidFill>
                  <a:srgbClr val="FFFFFF"/>
                </a:solidFill>
                <a:latin typeface="Arial"/>
                <a:ea typeface="Arial"/>
                <a:cs typeface="Arial"/>
                <a:sym typeface="Arial"/>
              </a:defRPr>
            </a:lvl4pPr>
            <a:lvl5pPr indent="-228600" lvl="4" marL="2286000" marR="0" rtl="0" algn="ctr">
              <a:lnSpc>
                <a:spcPct val="100000"/>
              </a:lnSpc>
              <a:spcBef>
                <a:spcPts val="1900"/>
              </a:spcBef>
              <a:spcAft>
                <a:spcPts val="0"/>
              </a:spcAft>
              <a:buClr>
                <a:srgbClr val="FFFFFF"/>
              </a:buClr>
              <a:buSzPts val="5800"/>
              <a:buFont typeface="Arial"/>
              <a:buNone/>
              <a:defRPr b="0" i="0" sz="5800" u="none" cap="none" strike="noStrike">
                <a:solidFill>
                  <a:srgbClr val="FFFFFF"/>
                </a:solidFill>
                <a:latin typeface="Arial"/>
                <a:ea typeface="Arial"/>
                <a:cs typeface="Arial"/>
                <a:sym typeface="Arial"/>
              </a:defRPr>
            </a:lvl5pPr>
            <a:lvl6pPr indent="-228600" lvl="5" marL="2743200" marR="0" rtl="0" algn="ctr">
              <a:lnSpc>
                <a:spcPct val="100000"/>
              </a:lnSpc>
              <a:spcBef>
                <a:spcPts val="1900"/>
              </a:spcBef>
              <a:spcAft>
                <a:spcPts val="0"/>
              </a:spcAft>
              <a:buClr>
                <a:srgbClr val="FFFFFF"/>
              </a:buClr>
              <a:buSzPts val="5800"/>
              <a:buFont typeface="Arial"/>
              <a:buNone/>
              <a:defRPr b="0" i="0" sz="5800" u="none" cap="none" strike="noStrike">
                <a:solidFill>
                  <a:srgbClr val="FFFFFF"/>
                </a:solidFill>
                <a:latin typeface="Arial"/>
                <a:ea typeface="Arial"/>
                <a:cs typeface="Arial"/>
                <a:sym typeface="Arial"/>
              </a:defRPr>
            </a:lvl6pPr>
            <a:lvl7pPr indent="-228600" lvl="6" marL="3200400" marR="0" rtl="0" algn="ctr">
              <a:lnSpc>
                <a:spcPct val="100000"/>
              </a:lnSpc>
              <a:spcBef>
                <a:spcPts val="1900"/>
              </a:spcBef>
              <a:spcAft>
                <a:spcPts val="0"/>
              </a:spcAft>
              <a:buClr>
                <a:srgbClr val="FFFFFF"/>
              </a:buClr>
              <a:buSzPts val="5800"/>
              <a:buFont typeface="Arial"/>
              <a:buNone/>
              <a:defRPr b="0" i="0" sz="5800" u="none" cap="none" strike="noStrike">
                <a:solidFill>
                  <a:srgbClr val="FFFFFF"/>
                </a:solidFill>
                <a:latin typeface="Arial"/>
                <a:ea typeface="Arial"/>
                <a:cs typeface="Arial"/>
                <a:sym typeface="Arial"/>
              </a:defRPr>
            </a:lvl7pPr>
            <a:lvl8pPr indent="-228600" lvl="7" marL="3657600" marR="0" rtl="0" algn="ctr">
              <a:lnSpc>
                <a:spcPct val="100000"/>
              </a:lnSpc>
              <a:spcBef>
                <a:spcPts val="1900"/>
              </a:spcBef>
              <a:spcAft>
                <a:spcPts val="0"/>
              </a:spcAft>
              <a:buClr>
                <a:srgbClr val="FFFFFF"/>
              </a:buClr>
              <a:buSzPts val="5800"/>
              <a:buFont typeface="Arial"/>
              <a:buNone/>
              <a:defRPr b="0" i="0" sz="5800" u="none" cap="none" strike="noStrike">
                <a:solidFill>
                  <a:srgbClr val="FFFFFF"/>
                </a:solidFill>
                <a:latin typeface="Arial"/>
                <a:ea typeface="Arial"/>
                <a:cs typeface="Arial"/>
                <a:sym typeface="Arial"/>
              </a:defRPr>
            </a:lvl8pPr>
            <a:lvl9pPr indent="-228600" lvl="8" marL="4114800" marR="0" rtl="0" algn="ctr">
              <a:lnSpc>
                <a:spcPct val="100000"/>
              </a:lnSpc>
              <a:spcBef>
                <a:spcPts val="1900"/>
              </a:spcBef>
              <a:spcAft>
                <a:spcPts val="0"/>
              </a:spcAft>
              <a:buClr>
                <a:srgbClr val="FFFFFF"/>
              </a:buClr>
              <a:buSzPts val="5800"/>
              <a:buFont typeface="Arial"/>
              <a:buNone/>
              <a:defRPr b="0" i="0" sz="5800" u="none" cap="none" strike="noStrike">
                <a:solidFill>
                  <a:srgbClr val="FFFFFF"/>
                </a:solidFill>
                <a:latin typeface="Arial"/>
                <a:ea typeface="Arial"/>
                <a:cs typeface="Arial"/>
                <a:sym typeface="Arial"/>
              </a:defRPr>
            </a:lvl9pPr>
          </a:lstStyle>
          <a:p/>
        </p:txBody>
      </p:sp>
      <p:sp>
        <p:nvSpPr>
          <p:cNvPr id="10" name="Google Shape;10;p4"/>
          <p:cNvSpPr txBox="1"/>
          <p:nvPr>
            <p:ph idx="12" type="sldNum"/>
          </p:nvPr>
        </p:nvSpPr>
        <p:spPr>
          <a:xfrm>
            <a:off x="9320106" y="8685018"/>
            <a:ext cx="3034454" cy="710248"/>
          </a:xfrm>
          <a:prstGeom prst="rect">
            <a:avLst/>
          </a:prstGeom>
          <a:noFill/>
          <a:ln>
            <a:noFill/>
          </a:ln>
        </p:spPr>
        <p:txBody>
          <a:bodyPr anchorCtr="0" anchor="ctr" bIns="64275" lIns="64275" spcFirstLastPara="1" rIns="64275" wrap="square" tIns="64275">
            <a:spAutoFit/>
          </a:bodyPr>
          <a:lstStyle>
            <a:lvl1pPr indent="0" lvl="0" marL="0" marR="0" rtl="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1pPr>
            <a:lvl2pPr indent="0" lvl="1" marL="0" marR="0" rtl="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2pPr>
            <a:lvl3pPr indent="0" lvl="2" marL="0" marR="0" rtl="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3pPr>
            <a:lvl4pPr indent="0" lvl="3" marL="0" marR="0" rtl="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4pPr>
            <a:lvl5pPr indent="0" lvl="4" marL="0" marR="0" rtl="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5pPr>
            <a:lvl6pPr indent="0" lvl="5" marL="0" marR="0" rtl="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6pPr>
            <a:lvl7pPr indent="0" lvl="6" marL="0" marR="0" rtl="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7pPr>
            <a:lvl8pPr indent="0" lvl="7" marL="0" marR="0" rtl="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8pPr>
            <a:lvl9pPr indent="0" lvl="8" marL="0" marR="0" rtl="0" algn="l">
              <a:lnSpc>
                <a:spcPct val="100000"/>
              </a:lnSpc>
              <a:spcBef>
                <a:spcPts val="0"/>
              </a:spcBef>
              <a:spcAft>
                <a:spcPts val="0"/>
              </a:spcAft>
              <a:buClr>
                <a:srgbClr val="FFFFFF"/>
              </a:buClr>
              <a:buSzPts val="4600"/>
              <a:buFont typeface="Arial"/>
              <a:buNone/>
              <a:defRPr b="0" i="1" sz="4600" u="none" cap="none" strike="noStrike">
                <a:solidFill>
                  <a:srgbClr val="FFFFF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4.png"/><Relationship Id="rId4" Type="http://schemas.openxmlformats.org/officeDocument/2006/relationships/image" Target="../media/image16.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www.osapublishing.org/abstract.cfm?URI=optica-5-4-458" TargetMode="External"/><Relationship Id="rId4" Type="http://schemas.openxmlformats.org/officeDocument/2006/relationships/hyperlink" Target="https://doi.org/10.1038/nature04586" TargetMode="External"/><Relationship Id="rId5" Type="http://schemas.openxmlformats.org/officeDocument/2006/relationships/hyperlink" Target="http://www.nature.com/articles/nmat4594"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1.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2"/>
          <p:cNvSpPr txBox="1"/>
          <p:nvPr>
            <p:ph idx="1" type="body"/>
          </p:nvPr>
        </p:nvSpPr>
        <p:spPr>
          <a:xfrm>
            <a:off x="8509000" y="2825750"/>
            <a:ext cx="7366000" cy="4189687"/>
          </a:xfrm>
          <a:prstGeom prst="rect">
            <a:avLst/>
          </a:prstGeom>
          <a:noFill/>
          <a:ln>
            <a:noFill/>
          </a:ln>
        </p:spPr>
        <p:txBody>
          <a:bodyPr anchorCtr="0" anchor="ctr" bIns="64275" lIns="64275" spcFirstLastPara="1" rIns="64275" wrap="square" tIns="64275">
            <a:normAutofit/>
          </a:bodyPr>
          <a:lstStyle/>
          <a:p>
            <a:pPr indent="-228600" lvl="0" marL="457200" rtl="0" algn="ctr">
              <a:lnSpc>
                <a:spcPct val="100000"/>
              </a:lnSpc>
              <a:spcBef>
                <a:spcPts val="1900"/>
              </a:spcBef>
              <a:spcAft>
                <a:spcPts val="0"/>
              </a:spcAft>
              <a:buSzPts val="5838"/>
              <a:buNone/>
            </a:pPr>
            <a:r>
              <a:rPr lang="en-US" sz="5400"/>
              <a:t>Tanmai Kumar Ghosh</a:t>
            </a:r>
            <a:endParaRPr sz="5400"/>
          </a:p>
          <a:p>
            <a:pPr indent="0" lvl="0" marL="228600" rtl="0" algn="l">
              <a:lnSpc>
                <a:spcPct val="100000"/>
              </a:lnSpc>
              <a:spcBef>
                <a:spcPts val="1900"/>
              </a:spcBef>
              <a:spcAft>
                <a:spcPts val="0"/>
              </a:spcAft>
              <a:buSzPts val="5838"/>
              <a:buNone/>
            </a:pPr>
            <a:r>
              <a:t/>
            </a:r>
            <a:endParaRPr sz="5400"/>
          </a:p>
          <a:p>
            <a:pPr indent="-228600" lvl="0" marL="457200" rtl="0" algn="ctr">
              <a:lnSpc>
                <a:spcPct val="100000"/>
              </a:lnSpc>
              <a:spcBef>
                <a:spcPts val="0"/>
              </a:spcBef>
              <a:spcAft>
                <a:spcPts val="0"/>
              </a:spcAft>
              <a:buSzPts val="3459"/>
              <a:buNone/>
            </a:pPr>
            <a:r>
              <a:t/>
            </a:r>
            <a:endParaRPr sz="3200"/>
          </a:p>
          <a:p>
            <a:pPr indent="-228600" lvl="0" marL="457200" rtl="0" algn="ctr">
              <a:lnSpc>
                <a:spcPct val="100000"/>
              </a:lnSpc>
              <a:spcBef>
                <a:spcPts val="0"/>
              </a:spcBef>
              <a:spcAft>
                <a:spcPts val="0"/>
              </a:spcAft>
              <a:buSzPts val="5838"/>
              <a:buNone/>
            </a:pPr>
            <a:r>
              <a:rPr lang="en-US" sz="5400"/>
              <a:t>Nucleic Acid Memory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g2ced389c992_0_39"/>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35" name="Google Shape;135;g2ced389c992_0_39"/>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dNAM - Encoding</a:t>
            </a:r>
            <a:endParaRPr b="0" i="0" sz="2000" u="none" cap="none" strike="noStrike">
              <a:solidFill>
                <a:srgbClr val="000000"/>
              </a:solidFill>
              <a:latin typeface="Calibri"/>
              <a:ea typeface="Calibri"/>
              <a:cs typeface="Calibri"/>
              <a:sym typeface="Calibri"/>
            </a:endParaRPr>
          </a:p>
        </p:txBody>
      </p:sp>
      <p:sp>
        <p:nvSpPr>
          <p:cNvPr id="136" name="Google Shape;136;g2ced389c992_0_39"/>
          <p:cNvSpPr txBox="1"/>
          <p:nvPr/>
        </p:nvSpPr>
        <p:spPr>
          <a:xfrm>
            <a:off x="738250" y="2512475"/>
            <a:ext cx="21559200" cy="3232500"/>
          </a:xfrm>
          <a:prstGeom prst="rect">
            <a:avLst/>
          </a:prstGeom>
          <a:noFill/>
          <a:ln>
            <a:noFill/>
          </a:ln>
        </p:spPr>
        <p:txBody>
          <a:bodyPr anchorCtr="0" anchor="t" bIns="45700" lIns="91425" spcFirstLastPara="1" rIns="91425" wrap="square" tIns="45700">
            <a:spAutoFit/>
          </a:bodyPr>
          <a:lstStyle/>
          <a:p>
            <a:pPr indent="0" lvl="0" marL="0" rtl="0" algn="just">
              <a:spcBef>
                <a:spcPts val="0"/>
              </a:spcBef>
              <a:spcAft>
                <a:spcPts val="0"/>
              </a:spcAft>
              <a:buNone/>
            </a:pPr>
            <a:r>
              <a:t/>
            </a:r>
            <a:endParaRPr sz="24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pic>
        <p:nvPicPr>
          <p:cNvPr id="137" name="Google Shape;137;g2ced389c992_0_39"/>
          <p:cNvPicPr preferRelativeResize="0"/>
          <p:nvPr/>
        </p:nvPicPr>
        <p:blipFill>
          <a:blip r:embed="rId3">
            <a:alphaModFix/>
          </a:blip>
          <a:stretch>
            <a:fillRect/>
          </a:stretch>
        </p:blipFill>
        <p:spPr>
          <a:xfrm>
            <a:off x="5498050" y="3080350"/>
            <a:ext cx="14318274" cy="10188824"/>
          </a:xfrm>
          <a:prstGeom prst="rect">
            <a:avLst/>
          </a:prstGeom>
          <a:noFill/>
          <a:ln>
            <a:noFill/>
          </a:ln>
        </p:spPr>
      </p:pic>
      <p:pic>
        <p:nvPicPr>
          <p:cNvPr id="138" name="Google Shape;138;g2ced389c992_0_39"/>
          <p:cNvPicPr preferRelativeResize="0"/>
          <p:nvPr/>
        </p:nvPicPr>
        <p:blipFill>
          <a:blip r:embed="rId4">
            <a:alphaModFix/>
          </a:blip>
          <a:stretch>
            <a:fillRect/>
          </a:stretch>
        </p:blipFill>
        <p:spPr>
          <a:xfrm>
            <a:off x="18631225" y="2214775"/>
            <a:ext cx="5167799" cy="3652425"/>
          </a:xfrm>
          <a:prstGeom prst="rect">
            <a:avLst/>
          </a:prstGeom>
          <a:noFill/>
          <a:ln>
            <a:noFill/>
          </a:ln>
        </p:spPr>
      </p:pic>
      <p:pic>
        <p:nvPicPr>
          <p:cNvPr id="139" name="Google Shape;139;g2ced389c992_0_39"/>
          <p:cNvPicPr preferRelativeResize="0"/>
          <p:nvPr/>
        </p:nvPicPr>
        <p:blipFill>
          <a:blip r:embed="rId5">
            <a:alphaModFix/>
          </a:blip>
          <a:stretch>
            <a:fillRect/>
          </a:stretch>
        </p:blipFill>
        <p:spPr>
          <a:xfrm>
            <a:off x="4484775" y="2512475"/>
            <a:ext cx="2742350" cy="2713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g2ced389c992_0_50"/>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45" name="Google Shape;145;g2ced389c992_0_50"/>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dNAM - Encoding</a:t>
            </a:r>
            <a:endParaRPr b="0" i="0" sz="2000" u="none" cap="none" strike="noStrike">
              <a:solidFill>
                <a:srgbClr val="000000"/>
              </a:solidFill>
              <a:latin typeface="Calibri"/>
              <a:ea typeface="Calibri"/>
              <a:cs typeface="Calibri"/>
              <a:sym typeface="Calibri"/>
            </a:endParaRPr>
          </a:p>
        </p:txBody>
      </p:sp>
      <p:sp>
        <p:nvSpPr>
          <p:cNvPr id="146" name="Google Shape;146;g2ced389c992_0_50"/>
          <p:cNvSpPr txBox="1"/>
          <p:nvPr/>
        </p:nvSpPr>
        <p:spPr>
          <a:xfrm>
            <a:off x="738250" y="2512475"/>
            <a:ext cx="21559200" cy="3232500"/>
          </a:xfrm>
          <a:prstGeom prst="rect">
            <a:avLst/>
          </a:prstGeom>
          <a:noFill/>
          <a:ln>
            <a:noFill/>
          </a:ln>
        </p:spPr>
        <p:txBody>
          <a:bodyPr anchorCtr="0" anchor="t" bIns="45700" lIns="91425" spcFirstLastPara="1" rIns="91425" wrap="square" tIns="45700">
            <a:spAutoFit/>
          </a:bodyPr>
          <a:lstStyle/>
          <a:p>
            <a:pPr indent="0" lvl="0" marL="0" rtl="0" algn="just">
              <a:spcBef>
                <a:spcPts val="0"/>
              </a:spcBef>
              <a:spcAft>
                <a:spcPts val="0"/>
              </a:spcAft>
              <a:buNone/>
            </a:pPr>
            <a:r>
              <a:t/>
            </a:r>
            <a:endParaRPr sz="24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pic>
        <p:nvPicPr>
          <p:cNvPr id="147" name="Google Shape;147;g2ced389c992_0_50"/>
          <p:cNvPicPr preferRelativeResize="0"/>
          <p:nvPr/>
        </p:nvPicPr>
        <p:blipFill>
          <a:blip r:embed="rId3">
            <a:alphaModFix/>
          </a:blip>
          <a:stretch>
            <a:fillRect/>
          </a:stretch>
        </p:blipFill>
        <p:spPr>
          <a:xfrm>
            <a:off x="5983750" y="3138625"/>
            <a:ext cx="11151526" cy="9703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2ced389c992_0_60"/>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53" name="Google Shape;153;g2ced389c992_0_60"/>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Encoding Requirements</a:t>
            </a:r>
            <a:endParaRPr b="0" i="0" sz="2000" u="none" cap="none" strike="noStrike">
              <a:solidFill>
                <a:srgbClr val="000000"/>
              </a:solidFill>
              <a:latin typeface="Calibri"/>
              <a:ea typeface="Calibri"/>
              <a:cs typeface="Calibri"/>
              <a:sym typeface="Calibri"/>
            </a:endParaRPr>
          </a:p>
        </p:txBody>
      </p:sp>
      <p:sp>
        <p:nvSpPr>
          <p:cNvPr id="154" name="Google Shape;154;g2ced389c992_0_60"/>
          <p:cNvSpPr txBox="1"/>
          <p:nvPr/>
        </p:nvSpPr>
        <p:spPr>
          <a:xfrm>
            <a:off x="738250" y="2512475"/>
            <a:ext cx="21559200" cy="9327900"/>
          </a:xfrm>
          <a:prstGeom prst="rect">
            <a:avLst/>
          </a:prstGeom>
          <a:noFill/>
          <a:ln>
            <a:noFill/>
          </a:ln>
        </p:spPr>
        <p:txBody>
          <a:bodyPr anchorCtr="0" anchor="t" bIns="45700" lIns="91425" spcFirstLastPara="1" rIns="91425" wrap="square" tIns="45700">
            <a:spAutoFit/>
          </a:bodyPr>
          <a:lstStyle/>
          <a:p>
            <a:pPr indent="-419100" lvl="0" marL="914400" rtl="0" algn="just">
              <a:spcBef>
                <a:spcPts val="0"/>
              </a:spcBef>
              <a:spcAft>
                <a:spcPts val="0"/>
              </a:spcAft>
              <a:buClr>
                <a:srgbClr val="595959"/>
              </a:buClr>
              <a:buSzPts val="3000"/>
              <a:buAutoNum type="arabicPeriod"/>
            </a:pPr>
            <a:r>
              <a:rPr lang="en-US" sz="3000">
                <a:solidFill>
                  <a:srgbClr val="595959"/>
                </a:solidFill>
              </a:rPr>
              <a:t>Rotation Invariant</a:t>
            </a:r>
            <a:endParaRPr sz="3000">
              <a:solidFill>
                <a:srgbClr val="595959"/>
              </a:solidFill>
            </a:endParaRPr>
          </a:p>
          <a:p>
            <a:pPr indent="0" lvl="0" marL="457200" rtl="0" algn="just">
              <a:spcBef>
                <a:spcPts val="0"/>
              </a:spcBef>
              <a:spcAft>
                <a:spcPts val="0"/>
              </a:spcAft>
              <a:buNone/>
            </a:pPr>
            <a:r>
              <a:t/>
            </a:r>
            <a:endParaRPr sz="3000">
              <a:solidFill>
                <a:srgbClr val="595959"/>
              </a:solidFill>
            </a:endParaRPr>
          </a:p>
          <a:p>
            <a:pPr indent="-419100" lvl="1" marL="1371600" rtl="0" algn="just">
              <a:spcBef>
                <a:spcPts val="0"/>
              </a:spcBef>
              <a:spcAft>
                <a:spcPts val="0"/>
              </a:spcAft>
              <a:buClr>
                <a:srgbClr val="595959"/>
              </a:buClr>
              <a:buSzPts val="3000"/>
              <a:buAutoNum type="alphaLcPeriod"/>
            </a:pPr>
            <a:r>
              <a:rPr lang="en-US" sz="3000">
                <a:solidFill>
                  <a:srgbClr val="595959"/>
                </a:solidFill>
              </a:rPr>
              <a:t>The mapping relation between each parity and data bit needed to be rotation invariant.</a:t>
            </a:r>
            <a:endParaRPr sz="3000">
              <a:solidFill>
                <a:srgbClr val="595959"/>
              </a:solidFill>
            </a:endParaRPr>
          </a:p>
          <a:p>
            <a:pPr indent="0" lvl="0" marL="1371600" rtl="0" algn="just">
              <a:spcBef>
                <a:spcPts val="0"/>
              </a:spcBef>
              <a:spcAft>
                <a:spcPts val="0"/>
              </a:spcAft>
              <a:buNone/>
            </a:pPr>
            <a:r>
              <a:t/>
            </a:r>
            <a:endParaRPr sz="3000">
              <a:solidFill>
                <a:srgbClr val="595959"/>
              </a:solidFill>
            </a:endParaRPr>
          </a:p>
          <a:p>
            <a:pPr indent="-419100" lvl="1" marL="1371600" rtl="0" algn="just">
              <a:spcBef>
                <a:spcPts val="0"/>
              </a:spcBef>
              <a:spcAft>
                <a:spcPts val="0"/>
              </a:spcAft>
              <a:buClr>
                <a:srgbClr val="595959"/>
              </a:buClr>
              <a:buSzPts val="3000"/>
              <a:buAutoNum type="alphaLcPeriod"/>
            </a:pPr>
            <a:r>
              <a:rPr lang="en-US" sz="3000">
                <a:solidFill>
                  <a:srgbClr val="595959"/>
                </a:solidFill>
              </a:rPr>
              <a:t>That means, the relationship should be same regardless of the direction or orientation.</a:t>
            </a:r>
            <a:endParaRPr sz="3000">
              <a:solidFill>
                <a:srgbClr val="595959"/>
              </a:solidFill>
            </a:endParaRPr>
          </a:p>
          <a:p>
            <a:pPr indent="0" lvl="0" marL="1371600" rtl="0" algn="just">
              <a:spcBef>
                <a:spcPts val="0"/>
              </a:spcBef>
              <a:spcAft>
                <a:spcPts val="0"/>
              </a:spcAft>
              <a:buNone/>
            </a:pPr>
            <a:r>
              <a:t/>
            </a:r>
            <a:endParaRPr sz="3000">
              <a:solidFill>
                <a:srgbClr val="595959"/>
              </a:solidFill>
            </a:endParaRPr>
          </a:p>
          <a:p>
            <a:pPr indent="-419100" lvl="1" marL="1371600" rtl="0" algn="just">
              <a:spcBef>
                <a:spcPts val="0"/>
              </a:spcBef>
              <a:spcAft>
                <a:spcPts val="0"/>
              </a:spcAft>
              <a:buClr>
                <a:srgbClr val="595959"/>
              </a:buClr>
              <a:buSzPts val="3000"/>
              <a:buAutoNum type="alphaLcPeriod"/>
            </a:pPr>
            <a:r>
              <a:rPr lang="en-US" sz="3000">
                <a:solidFill>
                  <a:srgbClr val="595959"/>
                </a:solidFill>
              </a:rPr>
              <a:t>This property is retained by mirroring the data points on the center axis in each direction.</a:t>
            </a:r>
            <a:endParaRPr sz="3000">
              <a:solidFill>
                <a:srgbClr val="595959"/>
              </a:solidFill>
            </a:endParaRPr>
          </a:p>
          <a:p>
            <a:pPr indent="0" lvl="0" marL="1371600" rtl="0" algn="just">
              <a:spcBef>
                <a:spcPts val="0"/>
              </a:spcBef>
              <a:spcAft>
                <a:spcPts val="0"/>
              </a:spcAft>
              <a:buNone/>
            </a:pPr>
            <a:r>
              <a:t/>
            </a:r>
            <a:endParaRPr sz="3000">
              <a:solidFill>
                <a:srgbClr val="595959"/>
              </a:solidFill>
            </a:endParaRPr>
          </a:p>
          <a:p>
            <a:pPr indent="-419100" lvl="1" marL="1371600" rtl="0" algn="just">
              <a:spcBef>
                <a:spcPts val="0"/>
              </a:spcBef>
              <a:spcAft>
                <a:spcPts val="0"/>
              </a:spcAft>
              <a:buClr>
                <a:srgbClr val="595959"/>
              </a:buClr>
              <a:buSzPts val="3000"/>
              <a:buAutoNum type="alphaLcPeriod"/>
            </a:pPr>
            <a:r>
              <a:rPr lang="en-US" sz="3000">
                <a:solidFill>
                  <a:srgbClr val="595959"/>
                </a:solidFill>
              </a:rPr>
              <a:t>The constraint: The matrix rows and columns number must be even for mirroring.</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0" lvl="0" marL="13716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Even parity and Data coverage</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1" marL="1371600" rtl="0" algn="just">
              <a:spcBef>
                <a:spcPts val="0"/>
              </a:spcBef>
              <a:spcAft>
                <a:spcPts val="0"/>
              </a:spcAft>
              <a:buClr>
                <a:srgbClr val="595959"/>
              </a:buClr>
              <a:buSzPts val="3000"/>
              <a:buAutoNum type="alphaLcPeriod"/>
            </a:pPr>
            <a:r>
              <a:rPr lang="en-US" sz="3000">
                <a:solidFill>
                  <a:srgbClr val="595959"/>
                </a:solidFill>
              </a:rPr>
              <a:t>Each parity contained a predefined number of data bits and vice-versa.</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2ced389c992_0_67"/>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60" name="Google Shape;160;g2ced389c992_0_67"/>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Limitations</a:t>
            </a:r>
            <a:endParaRPr b="0" i="0" sz="2000" u="none" cap="none" strike="noStrike">
              <a:solidFill>
                <a:srgbClr val="000000"/>
              </a:solidFill>
              <a:latin typeface="Calibri"/>
              <a:ea typeface="Calibri"/>
              <a:cs typeface="Calibri"/>
              <a:sym typeface="Calibri"/>
            </a:endParaRPr>
          </a:p>
        </p:txBody>
      </p:sp>
      <p:sp>
        <p:nvSpPr>
          <p:cNvPr id="161" name="Google Shape;161;g2ced389c992_0_67"/>
          <p:cNvSpPr txBox="1"/>
          <p:nvPr/>
        </p:nvSpPr>
        <p:spPr>
          <a:xfrm>
            <a:off x="738250" y="2512475"/>
            <a:ext cx="21559200" cy="9235500"/>
          </a:xfrm>
          <a:prstGeom prst="rect">
            <a:avLst/>
          </a:prstGeom>
          <a:noFill/>
          <a:ln>
            <a:noFill/>
          </a:ln>
        </p:spPr>
        <p:txBody>
          <a:bodyPr anchorCtr="0" anchor="t" bIns="45700" lIns="91425" spcFirstLastPara="1" rIns="91425" wrap="square" tIns="45700">
            <a:spAutoFit/>
          </a:bodyPr>
          <a:lstStyle/>
          <a:p>
            <a:pPr indent="-419100" lvl="0" marL="914400" rtl="0" algn="just">
              <a:spcBef>
                <a:spcPts val="0"/>
              </a:spcBef>
              <a:spcAft>
                <a:spcPts val="0"/>
              </a:spcAft>
              <a:buClr>
                <a:srgbClr val="595959"/>
              </a:buClr>
              <a:buSzPts val="3000"/>
              <a:buAutoNum type="arabicPeriod"/>
            </a:pPr>
            <a:r>
              <a:rPr lang="en-US" sz="3000">
                <a:solidFill>
                  <a:srgbClr val="595959"/>
                </a:solidFill>
              </a:rPr>
              <a:t>The mapping scheme is designed for only 6X8 matrix, 48 bits data which is not realistic.</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The mapping is hand picked (hardcoded) and static in nature. It may only handle the string “”Data is in our DNA!\n” properly. (anticipated)</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What does happen if the data string has been altered?</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The fountain code can result in data overhead. We may need to another approach to replace this.</a:t>
            </a:r>
            <a:br>
              <a:rPr lang="en-US" sz="3000">
                <a:solidFill>
                  <a:srgbClr val="595959"/>
                </a:solidFill>
              </a:rPr>
            </a:b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We found a relatively new error correction scheme “</a:t>
            </a:r>
            <a:r>
              <a:rPr b="1" lang="en-US" sz="3000">
                <a:solidFill>
                  <a:srgbClr val="595959"/>
                </a:solidFill>
              </a:rPr>
              <a:t>Turbo Code</a:t>
            </a:r>
            <a:r>
              <a:rPr lang="en-US" sz="3000">
                <a:solidFill>
                  <a:srgbClr val="595959"/>
                </a:solidFill>
              </a:rPr>
              <a:t>” which is powerful while passing data over noisy channel.</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Can it be implemented in our new approach?</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We need further investigation though.</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g2ced389c992_0_73"/>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67" name="Google Shape;167;g2ced389c992_0_73"/>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3d NAM - SemiSymbio3</a:t>
            </a:r>
            <a:endParaRPr b="0" i="0" sz="2000" u="none" cap="none" strike="noStrike">
              <a:solidFill>
                <a:srgbClr val="000000"/>
              </a:solidFill>
              <a:latin typeface="Calibri"/>
              <a:ea typeface="Calibri"/>
              <a:cs typeface="Calibri"/>
              <a:sym typeface="Calibri"/>
            </a:endParaRPr>
          </a:p>
        </p:txBody>
      </p:sp>
      <p:sp>
        <p:nvSpPr>
          <p:cNvPr id="168" name="Google Shape;168;g2ced389c992_0_73"/>
          <p:cNvSpPr txBox="1"/>
          <p:nvPr/>
        </p:nvSpPr>
        <p:spPr>
          <a:xfrm>
            <a:off x="738250" y="2512475"/>
            <a:ext cx="21559200" cy="6003000"/>
          </a:xfrm>
          <a:prstGeom prst="rect">
            <a:avLst/>
          </a:prstGeom>
          <a:noFill/>
          <a:ln>
            <a:noFill/>
          </a:ln>
        </p:spPr>
        <p:txBody>
          <a:bodyPr anchorCtr="0" anchor="t" bIns="45700" lIns="91425" spcFirstLastPara="1" rIns="91425" wrap="square" tIns="45700">
            <a:spAutoFit/>
          </a:bodyPr>
          <a:lstStyle/>
          <a:p>
            <a:pPr indent="-419100" lvl="0" marL="914400" rtl="0" algn="l">
              <a:spcBef>
                <a:spcPts val="0"/>
              </a:spcBef>
              <a:spcAft>
                <a:spcPts val="0"/>
              </a:spcAft>
              <a:buClr>
                <a:srgbClr val="595959"/>
              </a:buClr>
              <a:buSzPts val="3000"/>
              <a:buAutoNum type="arabicPeriod"/>
            </a:pPr>
            <a:r>
              <a:rPr lang="en-US" sz="3000">
                <a:solidFill>
                  <a:srgbClr val="595959"/>
                </a:solidFill>
              </a:rPr>
              <a:t>Built upon the framework of dNAM, introduces a novel approach for data storage.</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Utilizing three-dimensional instead of two-dimensional structures.</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Provide more surface for data bits.</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Hence, relatively big data matrix can be stored.</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pic>
        <p:nvPicPr>
          <p:cNvPr id="169" name="Google Shape;169;g2ced389c992_0_73"/>
          <p:cNvPicPr preferRelativeResize="0"/>
          <p:nvPr/>
        </p:nvPicPr>
        <p:blipFill>
          <a:blip r:embed="rId3">
            <a:alphaModFix/>
          </a:blip>
          <a:stretch>
            <a:fillRect/>
          </a:stretch>
        </p:blipFill>
        <p:spPr>
          <a:xfrm>
            <a:off x="4604375" y="6370025"/>
            <a:ext cx="12472625" cy="70545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2ced389c992_0_80"/>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75" name="Google Shape;175;g2ced389c992_0_80"/>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3d NAM Encoding</a:t>
            </a:r>
            <a:endParaRPr b="0" i="0" sz="2000" u="none" cap="none" strike="noStrike">
              <a:solidFill>
                <a:srgbClr val="000000"/>
              </a:solidFill>
              <a:latin typeface="Calibri"/>
              <a:ea typeface="Calibri"/>
              <a:cs typeface="Calibri"/>
              <a:sym typeface="Calibri"/>
            </a:endParaRPr>
          </a:p>
        </p:txBody>
      </p:sp>
      <p:sp>
        <p:nvSpPr>
          <p:cNvPr id="176" name="Google Shape;176;g2ced389c992_0_80"/>
          <p:cNvSpPr txBox="1"/>
          <p:nvPr/>
        </p:nvSpPr>
        <p:spPr>
          <a:xfrm>
            <a:off x="738250" y="2512475"/>
            <a:ext cx="21559200" cy="6464700"/>
          </a:xfrm>
          <a:prstGeom prst="rect">
            <a:avLst/>
          </a:prstGeom>
          <a:noFill/>
          <a:ln>
            <a:noFill/>
          </a:ln>
        </p:spPr>
        <p:txBody>
          <a:bodyPr anchorCtr="0" anchor="t" bIns="45700" lIns="91425" spcFirstLastPara="1" rIns="91425" wrap="square" tIns="45700">
            <a:spAutoFit/>
          </a:bodyPr>
          <a:lstStyle/>
          <a:p>
            <a:pPr indent="-419100" lvl="0" marL="914400" rtl="0" algn="l">
              <a:spcBef>
                <a:spcPts val="0"/>
              </a:spcBef>
              <a:spcAft>
                <a:spcPts val="0"/>
              </a:spcAft>
              <a:buClr>
                <a:srgbClr val="595959"/>
              </a:buClr>
              <a:buSzPts val="3000"/>
              <a:buAutoNum type="arabicPeriod"/>
            </a:pPr>
            <a:r>
              <a:rPr lang="en-US" sz="3000">
                <a:solidFill>
                  <a:srgbClr val="595959"/>
                </a:solidFill>
              </a:rPr>
              <a:t>In the previous encoding algorithm, the data and indexing bits have been stored around the edge.</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The anticipation was that the edges would be more error-prone.</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But the experiment in the wet lab did not reveal that behavior.</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Thus, in the 3DNAM all the parity bits, data bits, and the checksum bits can be distributed randomly throughout the origami.</a:t>
            </a:r>
            <a:endParaRPr sz="3000">
              <a:solidFill>
                <a:srgbClr val="595959"/>
              </a:solidFill>
            </a:endParaRPr>
          </a:p>
          <a:p>
            <a:pPr indent="0" lvl="0" marL="1371600" rtl="0" algn="just">
              <a:spcBef>
                <a:spcPts val="0"/>
              </a:spcBef>
              <a:spcAft>
                <a:spcPts val="0"/>
              </a:spcAft>
              <a:buNone/>
            </a:pPr>
            <a:r>
              <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2ced389c992_0_87"/>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82" name="Google Shape;182;g2ced389c992_0_87"/>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3d NAM Encoding</a:t>
            </a:r>
            <a:endParaRPr b="0" i="0" sz="2000" u="none" cap="none" strike="noStrike">
              <a:solidFill>
                <a:srgbClr val="000000"/>
              </a:solidFill>
              <a:latin typeface="Calibri"/>
              <a:ea typeface="Calibri"/>
              <a:cs typeface="Calibri"/>
              <a:sym typeface="Calibri"/>
            </a:endParaRPr>
          </a:p>
        </p:txBody>
      </p:sp>
      <p:sp>
        <p:nvSpPr>
          <p:cNvPr id="183" name="Google Shape;183;g2ced389c992_0_87"/>
          <p:cNvSpPr txBox="1"/>
          <p:nvPr/>
        </p:nvSpPr>
        <p:spPr>
          <a:xfrm>
            <a:off x="738250" y="2512475"/>
            <a:ext cx="21559200" cy="9235500"/>
          </a:xfrm>
          <a:prstGeom prst="rect">
            <a:avLst/>
          </a:prstGeom>
          <a:noFill/>
          <a:ln>
            <a:noFill/>
          </a:ln>
        </p:spPr>
        <p:txBody>
          <a:bodyPr anchorCtr="0" anchor="t" bIns="45700" lIns="91425" spcFirstLastPara="1" rIns="91425" wrap="square" tIns="45700">
            <a:spAutoFit/>
          </a:bodyPr>
          <a:lstStyle/>
          <a:p>
            <a:pPr indent="-419100" lvl="0" marL="914400" rtl="0" algn="l">
              <a:spcBef>
                <a:spcPts val="0"/>
              </a:spcBef>
              <a:spcAft>
                <a:spcPts val="0"/>
              </a:spcAft>
              <a:buClr>
                <a:srgbClr val="595959"/>
              </a:buClr>
              <a:buSzPts val="3000"/>
              <a:buAutoNum type="arabicPeriod"/>
            </a:pPr>
            <a:r>
              <a:rPr lang="en-US" sz="3000">
                <a:solidFill>
                  <a:srgbClr val="595959"/>
                </a:solidFill>
              </a:rPr>
              <a:t>Data matrix: 8X10</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Layer: 3</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Total_bits: 8X10X3 = 240</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First and third layers are for data, index bits, and orientation bits for fast accessing.</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When you start decoding, obviously you need to know which origami is this and direction you need to read.</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Second layer is for parity and checksum bits.</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Data + index + orientation = 160</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Parity + checksums = 80</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g2ced389c992_0_93"/>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89" name="Google Shape;189;g2ced389c992_0_93"/>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3d NAM Encoding</a:t>
            </a:r>
            <a:endParaRPr b="0" i="0" sz="2000" u="none" cap="none" strike="noStrike">
              <a:solidFill>
                <a:srgbClr val="000000"/>
              </a:solidFill>
              <a:latin typeface="Calibri"/>
              <a:ea typeface="Calibri"/>
              <a:cs typeface="Calibri"/>
              <a:sym typeface="Calibri"/>
            </a:endParaRPr>
          </a:p>
        </p:txBody>
      </p:sp>
      <p:sp>
        <p:nvSpPr>
          <p:cNvPr id="190" name="Google Shape;190;g2ced389c992_0_93"/>
          <p:cNvSpPr txBox="1"/>
          <p:nvPr/>
        </p:nvSpPr>
        <p:spPr>
          <a:xfrm>
            <a:off x="738250" y="2512475"/>
            <a:ext cx="21559200" cy="9235500"/>
          </a:xfrm>
          <a:prstGeom prst="rect">
            <a:avLst/>
          </a:prstGeom>
          <a:noFill/>
          <a:ln>
            <a:noFill/>
          </a:ln>
        </p:spPr>
        <p:txBody>
          <a:bodyPr anchorCtr="0" anchor="t" bIns="45700" lIns="91425" spcFirstLastPara="1" rIns="91425" wrap="square" tIns="45700">
            <a:spAutoFit/>
          </a:bodyPr>
          <a:lstStyle/>
          <a:p>
            <a:pPr indent="-419100" lvl="0" marL="914400" rtl="0" algn="l">
              <a:spcBef>
                <a:spcPts val="0"/>
              </a:spcBef>
              <a:spcAft>
                <a:spcPts val="0"/>
              </a:spcAft>
              <a:buClr>
                <a:srgbClr val="595959"/>
              </a:buClr>
              <a:buSzPts val="3000"/>
              <a:buAutoNum type="arabicPeriod"/>
            </a:pPr>
            <a:r>
              <a:rPr lang="en-US" sz="3000">
                <a:solidFill>
                  <a:srgbClr val="595959"/>
                </a:solidFill>
              </a:rPr>
              <a:t>Data matrix: 8X10</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Layer: 3</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Total_bits: 8X10X3 = 240</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First and third layers are for data, index bits, and orientation bits for fast accessing.</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When you start decoding, obviously you need to know which origami is this and direction you need to read.</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parity and checksum bits are evenly distribution all over the layers.</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Data + index + orientation = 160</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Parity + checksums = 80</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2ced389c992_0_99"/>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96" name="Google Shape;196;g2ced389c992_0_99"/>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Emitter</a:t>
            </a:r>
            <a:r>
              <a:rPr b="1" lang="en-US" sz="7200">
                <a:solidFill>
                  <a:srgbClr val="002EA3"/>
                </a:solidFill>
                <a:latin typeface="Calibri"/>
                <a:ea typeface="Calibri"/>
                <a:cs typeface="Calibri"/>
                <a:sym typeface="Calibri"/>
              </a:rPr>
              <a:t> Localization</a:t>
            </a:r>
            <a:endParaRPr b="0" i="0" sz="2000" u="none" cap="none" strike="noStrike">
              <a:solidFill>
                <a:srgbClr val="000000"/>
              </a:solidFill>
              <a:latin typeface="Calibri"/>
              <a:ea typeface="Calibri"/>
              <a:cs typeface="Calibri"/>
              <a:sym typeface="Calibri"/>
            </a:endParaRPr>
          </a:p>
        </p:txBody>
      </p:sp>
      <p:sp>
        <p:nvSpPr>
          <p:cNvPr id="197" name="Google Shape;197;g2ced389c992_0_99"/>
          <p:cNvSpPr txBox="1"/>
          <p:nvPr/>
        </p:nvSpPr>
        <p:spPr>
          <a:xfrm>
            <a:off x="738250" y="2512475"/>
            <a:ext cx="21559200" cy="4617600"/>
          </a:xfrm>
          <a:prstGeom prst="rect">
            <a:avLst/>
          </a:prstGeom>
          <a:noFill/>
          <a:ln>
            <a:noFill/>
          </a:ln>
        </p:spPr>
        <p:txBody>
          <a:bodyPr anchorCtr="0" anchor="t" bIns="45700" lIns="91425" spcFirstLastPara="1" rIns="91425" wrap="square" tIns="45700">
            <a:spAutoFit/>
          </a:bodyPr>
          <a:lstStyle/>
          <a:p>
            <a:pPr indent="-419100" lvl="0" marL="914400" rtl="0" algn="l">
              <a:spcBef>
                <a:spcPts val="0"/>
              </a:spcBef>
              <a:spcAft>
                <a:spcPts val="0"/>
              </a:spcAft>
              <a:buClr>
                <a:srgbClr val="595959"/>
              </a:buClr>
              <a:buSzPts val="3000"/>
              <a:buAutoNum type="arabicPeriod"/>
            </a:pPr>
            <a:r>
              <a:rPr lang="en-US" sz="3000">
                <a:solidFill>
                  <a:srgbClr val="595959"/>
                </a:solidFill>
              </a:rPr>
              <a:t>In SMLM, individual molecules are isolated and imaged over extended periods.</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In each image, a small fraction of emitters stochastically enters a bright state.</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How does the Thunderstorm and picasso work for filming?</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pic>
        <p:nvPicPr>
          <p:cNvPr id="198" name="Google Shape;198;g2ced389c992_0_99"/>
          <p:cNvPicPr preferRelativeResize="0"/>
          <p:nvPr/>
        </p:nvPicPr>
        <p:blipFill>
          <a:blip r:embed="rId3">
            <a:alphaModFix/>
          </a:blip>
          <a:stretch>
            <a:fillRect/>
          </a:stretch>
        </p:blipFill>
        <p:spPr>
          <a:xfrm>
            <a:off x="5925475" y="5692325"/>
            <a:ext cx="11384650" cy="78876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2ced389c992_0_106"/>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204" name="Google Shape;204;g2ced389c992_0_106"/>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Deep Learning Based </a:t>
            </a:r>
            <a:r>
              <a:rPr b="1" lang="en-US" sz="7200">
                <a:solidFill>
                  <a:srgbClr val="002EA3"/>
                </a:solidFill>
                <a:latin typeface="Calibri"/>
                <a:ea typeface="Calibri"/>
                <a:cs typeface="Calibri"/>
                <a:sym typeface="Calibri"/>
              </a:rPr>
              <a:t>Emitter Localization</a:t>
            </a:r>
            <a:endParaRPr b="0" i="0" sz="2000" u="none" cap="none" strike="noStrike">
              <a:solidFill>
                <a:srgbClr val="000000"/>
              </a:solidFill>
              <a:latin typeface="Calibri"/>
              <a:ea typeface="Calibri"/>
              <a:cs typeface="Calibri"/>
              <a:sym typeface="Calibri"/>
            </a:endParaRPr>
          </a:p>
        </p:txBody>
      </p:sp>
      <p:sp>
        <p:nvSpPr>
          <p:cNvPr id="205" name="Google Shape;205;g2ced389c992_0_106"/>
          <p:cNvSpPr txBox="1"/>
          <p:nvPr/>
        </p:nvSpPr>
        <p:spPr>
          <a:xfrm>
            <a:off x="738250" y="2512475"/>
            <a:ext cx="21559200" cy="5079600"/>
          </a:xfrm>
          <a:prstGeom prst="rect">
            <a:avLst/>
          </a:prstGeom>
          <a:noFill/>
          <a:ln>
            <a:noFill/>
          </a:ln>
        </p:spPr>
        <p:txBody>
          <a:bodyPr anchorCtr="0" anchor="t" bIns="45700" lIns="91425" spcFirstLastPara="1" rIns="91425" wrap="square" tIns="45700">
            <a:spAutoFit/>
          </a:bodyPr>
          <a:lstStyle/>
          <a:p>
            <a:pPr indent="-419100" lvl="0" marL="914400" rtl="0" algn="l">
              <a:spcBef>
                <a:spcPts val="0"/>
              </a:spcBef>
              <a:spcAft>
                <a:spcPts val="0"/>
              </a:spcAft>
              <a:buClr>
                <a:srgbClr val="595959"/>
              </a:buClr>
              <a:buSzPts val="3000"/>
              <a:buAutoNum type="arabicPeriod"/>
            </a:pPr>
            <a:r>
              <a:rPr lang="en-US" sz="3000">
                <a:solidFill>
                  <a:srgbClr val="595959"/>
                </a:solidFill>
              </a:rPr>
              <a:t>DL can detect the underlying patterns more efficiently than any other ML algorithms as it utilizes multiple layers.</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Image Up-Scaling: Instead of directly predicting the emitter position, enhancing the image resolution can be more efficient preserving the Point Spread Functions (PSF).</a:t>
            </a:r>
            <a:endParaRPr sz="3000">
              <a:solidFill>
                <a:srgbClr val="595959"/>
              </a:solidFill>
            </a:endParaRPr>
          </a:p>
          <a:p>
            <a:pPr indent="0" lvl="0" marL="9144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In the previous NAM approach, two separated U-net based DL have been deployed to increase the resolution.</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pic>
        <p:nvPicPr>
          <p:cNvPr id="206" name="Google Shape;206;g2ced389c992_0_106"/>
          <p:cNvPicPr preferRelativeResize="0"/>
          <p:nvPr/>
        </p:nvPicPr>
        <p:blipFill>
          <a:blip r:embed="rId3">
            <a:alphaModFix/>
          </a:blip>
          <a:stretch>
            <a:fillRect/>
          </a:stretch>
        </p:blipFill>
        <p:spPr>
          <a:xfrm>
            <a:off x="6061450" y="5731200"/>
            <a:ext cx="10937850" cy="7984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
          <p:cNvSpPr txBox="1"/>
          <p:nvPr>
            <p:ph idx="12" type="sldNum"/>
          </p:nvPr>
        </p:nvSpPr>
        <p:spPr>
          <a:xfrm>
            <a:off x="9320106" y="8685018"/>
            <a:ext cx="3034454" cy="710248"/>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74" name="Google Shape;74;p1"/>
          <p:cNvSpPr txBox="1"/>
          <p:nvPr/>
        </p:nvSpPr>
        <p:spPr>
          <a:xfrm>
            <a:off x="366345" y="901814"/>
            <a:ext cx="23651309" cy="1235219"/>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i="0" lang="en-US" sz="7200" u="none" cap="none" strike="noStrike">
                <a:solidFill>
                  <a:srgbClr val="002EA3"/>
                </a:solidFill>
                <a:latin typeface="Calibri"/>
                <a:ea typeface="Calibri"/>
                <a:cs typeface="Calibri"/>
                <a:sym typeface="Calibri"/>
              </a:rPr>
              <a:t>Introduce yourself</a:t>
            </a:r>
            <a:endParaRPr b="0" i="0" sz="2000" u="none" cap="none" strike="noStrike">
              <a:solidFill>
                <a:srgbClr val="000000"/>
              </a:solidFill>
              <a:latin typeface="Calibri"/>
              <a:ea typeface="Calibri"/>
              <a:cs typeface="Calibri"/>
              <a:sym typeface="Calibri"/>
            </a:endParaRPr>
          </a:p>
        </p:txBody>
      </p:sp>
      <p:sp>
        <p:nvSpPr>
          <p:cNvPr id="75" name="Google Shape;75;p1"/>
          <p:cNvSpPr txBox="1"/>
          <p:nvPr/>
        </p:nvSpPr>
        <p:spPr>
          <a:xfrm>
            <a:off x="2152650" y="3841400"/>
            <a:ext cx="20703300" cy="3417000"/>
          </a:xfrm>
          <a:prstGeom prst="rect">
            <a:avLst/>
          </a:prstGeom>
          <a:noFill/>
          <a:ln>
            <a:noFill/>
          </a:ln>
        </p:spPr>
        <p:txBody>
          <a:bodyPr anchorCtr="0" anchor="t" bIns="45700" lIns="91425" spcFirstLastPara="1" rIns="91425" wrap="square" tIns="45700">
            <a:spAutoFit/>
          </a:bodyPr>
          <a:lstStyle/>
          <a:p>
            <a:pPr indent="0" lvl="0" marL="914400" marR="0" rtl="0" algn="l">
              <a:lnSpc>
                <a:spcPct val="100000"/>
              </a:lnSpc>
              <a:spcBef>
                <a:spcPts val="0"/>
              </a:spcBef>
              <a:spcAft>
                <a:spcPts val="0"/>
              </a:spcAft>
              <a:buNone/>
            </a:pPr>
            <a:r>
              <a:rPr lang="en-US" sz="3000"/>
              <a:t>I am a first year Computer Science PhD student. My research interests are Artificial Intelligence and Computer vision.</a:t>
            </a:r>
            <a:endParaRPr sz="3000"/>
          </a:p>
          <a:p>
            <a:pPr indent="0" lvl="0" marL="914400" marR="0" rtl="0" algn="l">
              <a:lnSpc>
                <a:spcPct val="100000"/>
              </a:lnSpc>
              <a:spcBef>
                <a:spcPts val="0"/>
              </a:spcBef>
              <a:spcAft>
                <a:spcPts val="0"/>
              </a:spcAft>
              <a:buNone/>
            </a:pPr>
            <a:r>
              <a:t/>
            </a:r>
            <a:endParaRPr sz="3000"/>
          </a:p>
          <a:p>
            <a:pPr indent="0" lvl="0" marL="914400" marR="0" rtl="0" algn="l">
              <a:lnSpc>
                <a:spcPct val="100000"/>
              </a:lnSpc>
              <a:spcBef>
                <a:spcPts val="0"/>
              </a:spcBef>
              <a:spcAft>
                <a:spcPts val="0"/>
              </a:spcAft>
              <a:buNone/>
            </a:pPr>
            <a:r>
              <a:rPr lang="en-US" sz="3000"/>
              <a:t>I am doing my research under Dr. Tim Andersen.</a:t>
            </a:r>
            <a:endParaRPr sz="3000"/>
          </a:p>
          <a:p>
            <a:pPr indent="0" lvl="0" marL="914400" marR="0" rtl="0" algn="l">
              <a:lnSpc>
                <a:spcPct val="100000"/>
              </a:lnSpc>
              <a:spcBef>
                <a:spcPts val="0"/>
              </a:spcBef>
              <a:spcAft>
                <a:spcPts val="0"/>
              </a:spcAft>
              <a:buNone/>
            </a:pPr>
            <a:r>
              <a:t/>
            </a:r>
            <a:endParaRPr sz="3000"/>
          </a:p>
          <a:p>
            <a:pPr indent="0" lvl="0" marL="914400" marR="0" rtl="0" algn="l">
              <a:lnSpc>
                <a:spcPct val="100000"/>
              </a:lnSpc>
              <a:spcBef>
                <a:spcPts val="0"/>
              </a:spcBef>
              <a:spcAft>
                <a:spcPts val="0"/>
              </a:spcAft>
              <a:buNone/>
            </a:pPr>
            <a:r>
              <a:rPr lang="en-US" sz="3000"/>
              <a:t>I am always </a:t>
            </a:r>
            <a:r>
              <a:rPr lang="en-US" sz="3000"/>
              <a:t>curious</a:t>
            </a:r>
            <a:r>
              <a:rPr lang="en-US" sz="3000"/>
              <a:t> to adapt new skills and it can be </a:t>
            </a:r>
            <a:r>
              <a:rPr lang="en-US" sz="3000"/>
              <a:t>anything</a:t>
            </a:r>
            <a:r>
              <a:rPr lang="en-US" sz="3000"/>
              <a:t>. </a:t>
            </a:r>
            <a:endParaRPr sz="3000"/>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g2ced389c992_0_114"/>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212" name="Google Shape;212;g2ced389c992_0_114"/>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Dataset</a:t>
            </a:r>
            <a:endParaRPr b="0" i="0" sz="2000" u="none" cap="none" strike="noStrike">
              <a:solidFill>
                <a:srgbClr val="000000"/>
              </a:solidFill>
              <a:latin typeface="Calibri"/>
              <a:ea typeface="Calibri"/>
              <a:cs typeface="Calibri"/>
              <a:sym typeface="Calibri"/>
            </a:endParaRPr>
          </a:p>
        </p:txBody>
      </p:sp>
      <p:sp>
        <p:nvSpPr>
          <p:cNvPr id="213" name="Google Shape;213;g2ced389c992_0_114"/>
          <p:cNvSpPr txBox="1"/>
          <p:nvPr/>
        </p:nvSpPr>
        <p:spPr>
          <a:xfrm>
            <a:off x="738250" y="2512475"/>
            <a:ext cx="21559200" cy="6464700"/>
          </a:xfrm>
          <a:prstGeom prst="rect">
            <a:avLst/>
          </a:prstGeom>
          <a:noFill/>
          <a:ln>
            <a:noFill/>
          </a:ln>
        </p:spPr>
        <p:txBody>
          <a:bodyPr anchorCtr="0" anchor="t" bIns="45700" lIns="91425" spcFirstLastPara="1" rIns="91425" wrap="square" tIns="45700">
            <a:spAutoFit/>
          </a:bodyPr>
          <a:lstStyle/>
          <a:p>
            <a:pPr indent="-419100" lvl="0" marL="914400" rtl="0" algn="l">
              <a:spcBef>
                <a:spcPts val="0"/>
              </a:spcBef>
              <a:spcAft>
                <a:spcPts val="0"/>
              </a:spcAft>
              <a:buClr>
                <a:srgbClr val="595959"/>
              </a:buClr>
              <a:buSzPts val="3000"/>
              <a:buAutoNum type="arabicPeriod"/>
            </a:pPr>
            <a:r>
              <a:rPr lang="en-US" sz="3000">
                <a:solidFill>
                  <a:srgbClr val="595959"/>
                </a:solidFill>
              </a:rPr>
              <a:t>For Deep Learning, dataset is required to train the model.</a:t>
            </a:r>
            <a:endParaRPr sz="3000">
              <a:solidFill>
                <a:srgbClr val="595959"/>
              </a:solidFill>
            </a:endParaRPr>
          </a:p>
          <a:p>
            <a:pPr indent="0" lvl="0" marL="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For 3dNAM, how would we get the dataset?</a:t>
            </a:r>
            <a:endParaRPr sz="3000">
              <a:solidFill>
                <a:srgbClr val="595959"/>
              </a:solidFill>
            </a:endParaRPr>
          </a:p>
          <a:p>
            <a:pPr indent="0" lvl="0" marL="0" rtl="0" algn="l">
              <a:spcBef>
                <a:spcPts val="0"/>
              </a:spcBef>
              <a:spcAft>
                <a:spcPts val="0"/>
              </a:spcAft>
              <a:buNone/>
            </a:pPr>
            <a:r>
              <a:t/>
            </a:r>
            <a:endParaRPr sz="3000">
              <a:solidFill>
                <a:srgbClr val="595959"/>
              </a:solidFill>
            </a:endParaRPr>
          </a:p>
          <a:p>
            <a:pPr indent="0" lvl="0" marL="0" rtl="0" algn="l">
              <a:spcBef>
                <a:spcPts val="0"/>
              </a:spcBef>
              <a:spcAft>
                <a:spcPts val="0"/>
              </a:spcAft>
              <a:buNone/>
            </a:pPr>
            <a:r>
              <a:rPr lang="en-US" sz="3000">
                <a:solidFill>
                  <a:srgbClr val="595959"/>
                </a:solidFill>
              </a:rPr>
              <a:t>	</a:t>
            </a:r>
            <a:r>
              <a:rPr b="1" lang="en-US" sz="3000">
                <a:solidFill>
                  <a:srgbClr val="595959"/>
                </a:solidFill>
              </a:rPr>
              <a:t>Simulation</a:t>
            </a:r>
            <a:endParaRPr b="1" sz="3000">
              <a:solidFill>
                <a:srgbClr val="595959"/>
              </a:solidFill>
            </a:endParaRPr>
          </a:p>
          <a:p>
            <a:pPr indent="0" lvl="0" marL="0" rtl="0" algn="l">
              <a:spcBef>
                <a:spcPts val="0"/>
              </a:spcBef>
              <a:spcAft>
                <a:spcPts val="0"/>
              </a:spcAft>
              <a:buNone/>
            </a:pPr>
            <a:r>
              <a:rPr b="1" lang="en-US" sz="3000">
                <a:solidFill>
                  <a:srgbClr val="595959"/>
                </a:solidFill>
              </a:rPr>
              <a:t>	</a:t>
            </a:r>
            <a:endParaRPr b="1"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To test the system, random images need to be generated through simulation.</a:t>
            </a:r>
            <a:endParaRPr sz="3000">
              <a:solidFill>
                <a:srgbClr val="595959"/>
              </a:solidFill>
            </a:endParaRPr>
          </a:p>
          <a:p>
            <a:pPr indent="0" lvl="0" marL="2286000" rtl="0" algn="l">
              <a:spcBef>
                <a:spcPts val="0"/>
              </a:spcBef>
              <a:spcAft>
                <a:spcPts val="0"/>
              </a:spcAft>
              <a:buNone/>
            </a:pPr>
            <a:r>
              <a:t/>
            </a:r>
            <a:endParaRPr sz="3000">
              <a:solidFill>
                <a:srgbClr val="595959"/>
              </a:solidFill>
            </a:endParaRPr>
          </a:p>
          <a:p>
            <a:pPr indent="-419100" lvl="0" marL="914400" rtl="0" algn="l">
              <a:spcBef>
                <a:spcPts val="0"/>
              </a:spcBef>
              <a:spcAft>
                <a:spcPts val="0"/>
              </a:spcAft>
              <a:buClr>
                <a:srgbClr val="595959"/>
              </a:buClr>
              <a:buSzPts val="3000"/>
              <a:buAutoNum type="arabicPeriod"/>
            </a:pPr>
            <a:r>
              <a:rPr lang="en-US" sz="3000">
                <a:solidFill>
                  <a:srgbClr val="595959"/>
                </a:solidFill>
              </a:rPr>
              <a:t>We need to also work on this simulation techniques.</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2ced389c992_0_127"/>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219" name="Google Shape;219;g2ced389c992_0_127"/>
          <p:cNvSpPr txBox="1"/>
          <p:nvPr/>
        </p:nvSpPr>
        <p:spPr>
          <a:xfrm>
            <a:off x="366350" y="901831"/>
            <a:ext cx="23651400" cy="18765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2EA3"/>
              </a:buClr>
              <a:buSzPts val="5850"/>
              <a:buFont typeface="Arial"/>
              <a:buNone/>
            </a:pPr>
            <a:r>
              <a:rPr b="1" lang="en-US" sz="9600">
                <a:solidFill>
                  <a:srgbClr val="002EA3"/>
                </a:solidFill>
                <a:latin typeface="Calibri"/>
                <a:ea typeface="Calibri"/>
                <a:cs typeface="Calibri"/>
                <a:sym typeface="Calibri"/>
              </a:rPr>
              <a:t>Thank You!</a:t>
            </a:r>
            <a:endParaRPr b="0" i="0" sz="9600" u="none" cap="none" strike="noStrike">
              <a:solidFill>
                <a:srgbClr val="000000"/>
              </a:solidFill>
              <a:latin typeface="Calibri"/>
              <a:ea typeface="Calibri"/>
              <a:cs typeface="Calibri"/>
              <a:sym typeface="Calibri"/>
            </a:endParaRPr>
          </a:p>
        </p:txBody>
      </p:sp>
      <p:sp>
        <p:nvSpPr>
          <p:cNvPr id="220" name="Google Shape;220;g2ced389c992_0_127"/>
          <p:cNvSpPr txBox="1"/>
          <p:nvPr/>
        </p:nvSpPr>
        <p:spPr>
          <a:xfrm>
            <a:off x="874250" y="4746675"/>
            <a:ext cx="21559200" cy="1569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lang="en-US" sz="9600">
                <a:solidFill>
                  <a:srgbClr val="151515"/>
                </a:solidFill>
              </a:rPr>
              <a:t>Q &amp; A</a:t>
            </a:r>
            <a:endParaRPr b="0" i="0" sz="9600" u="none" cap="none" strike="noStrike">
              <a:solidFill>
                <a:srgbClr val="151515"/>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2ced389c992_0_121"/>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226" name="Google Shape;226;g2ced389c992_0_121"/>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References</a:t>
            </a:r>
            <a:endParaRPr b="0" i="0" sz="2000" u="none" cap="none" strike="noStrike">
              <a:solidFill>
                <a:srgbClr val="000000"/>
              </a:solidFill>
              <a:latin typeface="Calibri"/>
              <a:ea typeface="Calibri"/>
              <a:cs typeface="Calibri"/>
              <a:sym typeface="Calibri"/>
            </a:endParaRPr>
          </a:p>
        </p:txBody>
      </p:sp>
      <p:sp>
        <p:nvSpPr>
          <p:cNvPr id="227" name="Google Shape;227;g2ced389c992_0_121"/>
          <p:cNvSpPr txBox="1"/>
          <p:nvPr/>
        </p:nvSpPr>
        <p:spPr>
          <a:xfrm>
            <a:off x="796525" y="2370200"/>
            <a:ext cx="21559200" cy="9143100"/>
          </a:xfrm>
          <a:prstGeom prst="rect">
            <a:avLst/>
          </a:prstGeom>
          <a:noFill/>
          <a:ln>
            <a:noFill/>
          </a:ln>
        </p:spPr>
        <p:txBody>
          <a:bodyPr anchorCtr="0" anchor="t" bIns="45700" lIns="91425" spcFirstLastPara="1" rIns="91425" wrap="square" tIns="45700">
            <a:spAutoFit/>
          </a:bodyPr>
          <a:lstStyle/>
          <a:p>
            <a:pPr indent="-381000" lvl="0" marL="457200" rtl="0" algn="l">
              <a:spcBef>
                <a:spcPts val="0"/>
              </a:spcBef>
              <a:spcAft>
                <a:spcPts val="0"/>
              </a:spcAft>
              <a:buClr>
                <a:srgbClr val="595959"/>
              </a:buClr>
              <a:buSzPts val="2400"/>
              <a:buAutoNum type="arabicPeriod"/>
            </a:pPr>
            <a:r>
              <a:rPr lang="en-US" sz="2400">
                <a:solidFill>
                  <a:srgbClr val="595959"/>
                </a:solidFill>
              </a:rPr>
              <a:t>George D. Dickinson, Golam Md Mortuza, William Clay, Luca Piantanida, Christopher M. Green, Chad Watson, Eric J. Hayden, Tim Andersen, Wan Kuang, Elton Graugnard, Reza Zadegan, and William L. Hughes. An alternative approach to nucleic acid memory. Nature Communications, 12(1), April 2021. doi: 10.1038/s41467-021-22277-y. URL https://doi.org/10.1038/ s41467-021-22277-y.</a:t>
            </a:r>
            <a:endParaRPr sz="2400">
              <a:solidFill>
                <a:srgbClr val="595959"/>
              </a:solidFill>
            </a:endParaRPr>
          </a:p>
          <a:p>
            <a:pPr indent="0" lvl="0" marL="457200" rtl="0" algn="l">
              <a:spcBef>
                <a:spcPts val="0"/>
              </a:spcBef>
              <a:spcAft>
                <a:spcPts val="0"/>
              </a:spcAft>
              <a:buNone/>
            </a:pPr>
            <a:r>
              <a:t/>
            </a:r>
            <a:endParaRPr sz="2400">
              <a:solidFill>
                <a:srgbClr val="595959"/>
              </a:solidFill>
            </a:endParaRPr>
          </a:p>
          <a:p>
            <a:pPr indent="-381000" lvl="0" marL="457200" rtl="0" algn="l">
              <a:spcBef>
                <a:spcPts val="0"/>
              </a:spcBef>
              <a:spcAft>
                <a:spcPts val="0"/>
              </a:spcAft>
              <a:buClr>
                <a:srgbClr val="595959"/>
              </a:buClr>
              <a:buSzPts val="2400"/>
              <a:buAutoNum type="arabicPeriod"/>
            </a:pPr>
            <a:r>
              <a:rPr lang="en-US" sz="2400">
                <a:solidFill>
                  <a:srgbClr val="595959"/>
                </a:solidFill>
              </a:rPr>
              <a:t>Elias Nehme, Lucien E. Weiss, Tomer Michaeli, and Yoav Shechtman. DeepSTORM: super-resolution single-molecule microscopy by deep learning. 5(4): 458, 2018. ISSN 2334-2536. doi: 10.1364/OPTICA.5.000458. URL https: //</a:t>
            </a:r>
            <a:r>
              <a:rPr lang="en-US" sz="2400" u="sng">
                <a:solidFill>
                  <a:schemeClr val="hlink"/>
                </a:solidFill>
                <a:hlinkClick r:id="rId3"/>
              </a:rPr>
              <a:t>www.osapublishing.org/abstract.cfm?URI=optica-5-4-458</a:t>
            </a:r>
            <a:r>
              <a:rPr lang="en-US" sz="2400">
                <a:solidFill>
                  <a:srgbClr val="595959"/>
                </a:solidFill>
              </a:rPr>
              <a:t>.</a:t>
            </a:r>
            <a:endParaRPr sz="2400">
              <a:solidFill>
                <a:srgbClr val="595959"/>
              </a:solidFill>
            </a:endParaRPr>
          </a:p>
          <a:p>
            <a:pPr indent="0" lvl="0" marL="457200" rtl="0" algn="l">
              <a:spcBef>
                <a:spcPts val="0"/>
              </a:spcBef>
              <a:spcAft>
                <a:spcPts val="0"/>
              </a:spcAft>
              <a:buNone/>
            </a:pPr>
            <a:r>
              <a:t/>
            </a:r>
            <a:endParaRPr sz="2400">
              <a:solidFill>
                <a:srgbClr val="595959"/>
              </a:solidFill>
            </a:endParaRPr>
          </a:p>
          <a:p>
            <a:pPr indent="-381000" lvl="0" marL="457200" rtl="0" algn="l">
              <a:spcBef>
                <a:spcPts val="0"/>
              </a:spcBef>
              <a:spcAft>
                <a:spcPts val="0"/>
              </a:spcAft>
              <a:buClr>
                <a:srgbClr val="595959"/>
              </a:buClr>
              <a:buSzPts val="2400"/>
              <a:buAutoNum type="arabicPeriod"/>
            </a:pPr>
            <a:r>
              <a:rPr lang="en-US" sz="2400">
                <a:solidFill>
                  <a:srgbClr val="595959"/>
                </a:solidFill>
              </a:rPr>
              <a:t>Paul W. K. Rothemund. Folding DNA to create nanoscale shapes and patterns. Nature, 440(7082):297–302, March 2006. doi: 10.1038/nature04586. URL </a:t>
            </a:r>
            <a:r>
              <a:rPr lang="en-US" sz="2400" u="sng">
                <a:solidFill>
                  <a:srgbClr val="0097A7"/>
                </a:solidFill>
                <a:hlinkClick r:id="rId4">
                  <a:extLst>
                    <a:ext uri="{A12FA001-AC4F-418D-AE19-62706E023703}">
                      <ahyp:hlinkClr val="tx"/>
                    </a:ext>
                  </a:extLst>
                </a:hlinkClick>
              </a:rPr>
              <a:t>https://doi.org/10.1038/nature04586</a:t>
            </a:r>
            <a:r>
              <a:rPr lang="en-US" sz="2400">
                <a:solidFill>
                  <a:srgbClr val="595959"/>
                </a:solidFill>
              </a:rPr>
              <a:t>.</a:t>
            </a:r>
            <a:endParaRPr sz="2400">
              <a:solidFill>
                <a:srgbClr val="595959"/>
              </a:solidFill>
            </a:endParaRPr>
          </a:p>
          <a:p>
            <a:pPr indent="0" lvl="0" marL="457200" rtl="0" algn="l">
              <a:spcBef>
                <a:spcPts val="0"/>
              </a:spcBef>
              <a:spcAft>
                <a:spcPts val="0"/>
              </a:spcAft>
              <a:buNone/>
            </a:pPr>
            <a:r>
              <a:t/>
            </a:r>
            <a:endParaRPr sz="2400">
              <a:solidFill>
                <a:srgbClr val="595959"/>
              </a:solidFill>
            </a:endParaRPr>
          </a:p>
          <a:p>
            <a:pPr indent="-381000" lvl="0" marL="457200" rtl="0" algn="l">
              <a:spcBef>
                <a:spcPts val="0"/>
              </a:spcBef>
              <a:spcAft>
                <a:spcPts val="0"/>
              </a:spcAft>
              <a:buClr>
                <a:srgbClr val="595959"/>
              </a:buClr>
              <a:buSzPts val="2400"/>
              <a:buAutoNum type="arabicPeriod"/>
            </a:pPr>
            <a:r>
              <a:rPr lang="en-US" sz="2400">
                <a:solidFill>
                  <a:srgbClr val="595959"/>
                </a:solidFill>
              </a:rPr>
              <a:t>Victor Zhirnov, Reza M. Zadegan, Gurtej S. Sandhu, George M. Church, and William L. Hughes. Nucleic acid memory. 15(4):366–370. ISSN 1476-1122,</a:t>
            </a:r>
            <a:endParaRPr sz="2400">
              <a:solidFill>
                <a:srgbClr val="595959"/>
              </a:solidFill>
            </a:endParaRPr>
          </a:p>
          <a:p>
            <a:pPr indent="457200" lvl="0" marL="0" rtl="0" algn="l">
              <a:spcBef>
                <a:spcPts val="0"/>
              </a:spcBef>
              <a:spcAft>
                <a:spcPts val="0"/>
              </a:spcAft>
              <a:buNone/>
            </a:pPr>
            <a:r>
              <a:rPr lang="en-US" sz="2400">
                <a:solidFill>
                  <a:srgbClr val="595959"/>
                </a:solidFill>
              </a:rPr>
              <a:t>1476-4660. doi: 10.1038/nmat4594. URL </a:t>
            </a:r>
            <a:r>
              <a:rPr lang="en-US" sz="2400" u="sng">
                <a:solidFill>
                  <a:schemeClr val="hlink"/>
                </a:solidFill>
                <a:hlinkClick r:id="rId5"/>
              </a:rPr>
              <a:t>http://www.nature.com/articles/nmat4594</a:t>
            </a:r>
            <a:r>
              <a:rPr lang="en-US" sz="2400">
                <a:solidFill>
                  <a:srgbClr val="595959"/>
                </a:solidFill>
              </a:rPr>
              <a:t>.</a:t>
            </a:r>
            <a:endParaRPr sz="2400">
              <a:solidFill>
                <a:srgbClr val="595959"/>
              </a:solidFill>
            </a:endParaRPr>
          </a:p>
          <a:p>
            <a:pPr indent="0" lvl="0" marL="0" rtl="0" algn="l">
              <a:spcBef>
                <a:spcPts val="0"/>
              </a:spcBef>
              <a:spcAft>
                <a:spcPts val="0"/>
              </a:spcAft>
              <a:buNone/>
            </a:pPr>
            <a:r>
              <a:t/>
            </a:r>
            <a:endParaRPr sz="2400">
              <a:solidFill>
                <a:srgbClr val="595959"/>
              </a:solidFill>
            </a:endParaRPr>
          </a:p>
          <a:p>
            <a:pPr indent="-381000" lvl="0" marL="457200" rtl="0" algn="l">
              <a:spcBef>
                <a:spcPts val="0"/>
              </a:spcBef>
              <a:spcAft>
                <a:spcPts val="0"/>
              </a:spcAft>
              <a:buClr>
                <a:srgbClr val="595959"/>
              </a:buClr>
              <a:buSzPts val="2400"/>
              <a:buAutoNum type="arabicPeriod"/>
            </a:pPr>
            <a:r>
              <a:rPr lang="en-US" sz="2400">
                <a:solidFill>
                  <a:srgbClr val="595959"/>
                </a:solidFill>
              </a:rPr>
              <a:t>Martin Ovesn´y, Pavel Kˇr´ıˇzek, Josef Borkovec, Zdenˇek Svindrych, and ˇ Guy M. Hagen. ThunderSTORM: a comprehensive ImageJ plugin for PALM and STORM data analysis and super-resolution imaging. 30(16):2389–2390. ISSN 1367-4803, 1460-2059. doi: 10.1093/ bioinformatics/btu202. URL https://academic.oup.com/bioinformatics/ article-lookup/doi/10.1093/bioinformatics/btu202.</a:t>
            </a:r>
            <a:endParaRPr sz="2400">
              <a:solidFill>
                <a:srgbClr val="595959"/>
              </a:solidFill>
            </a:endParaRPr>
          </a:p>
          <a:p>
            <a:pPr indent="0" lvl="0" marL="457200" rtl="0" algn="l">
              <a:spcBef>
                <a:spcPts val="0"/>
              </a:spcBef>
              <a:spcAft>
                <a:spcPts val="0"/>
              </a:spcAft>
              <a:buNone/>
            </a:pPr>
            <a:r>
              <a:t/>
            </a:r>
            <a:endParaRPr sz="2400">
              <a:solidFill>
                <a:srgbClr val="595959"/>
              </a:solidFill>
            </a:endParaRPr>
          </a:p>
          <a:p>
            <a:pPr indent="-381000" lvl="0" marL="457200" rtl="0" algn="l">
              <a:spcBef>
                <a:spcPts val="0"/>
              </a:spcBef>
              <a:spcAft>
                <a:spcPts val="0"/>
              </a:spcAft>
              <a:buClr>
                <a:srgbClr val="595959"/>
              </a:buClr>
              <a:buSzPts val="2400"/>
              <a:buAutoNum type="arabicPeriod"/>
            </a:pPr>
            <a:r>
              <a:rPr lang="en-US" sz="2400">
                <a:solidFill>
                  <a:srgbClr val="595959"/>
                </a:solidFill>
              </a:rPr>
              <a:t>Ralf Jungmann, Christian Steinhauer, Max Scheible, Anton Kuzyk, Philip Tinnefeld, and Friedrich C. Simmel. Single-molecule kinetics and super-resolution microscopy by fluorescence imaging of transient binding on DNA origami. 10 (11):4756–4761. ISSN 1530-6984, 1530-6992. doi: 10.1021/nl103427w. URL https://pubs.acs.org/doi/10.1021/nl103427w.</a:t>
            </a:r>
            <a:endParaRPr sz="24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g2c0b6f2d56f_0_77"/>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81" name="Google Shape;81;g2c0b6f2d56f_0_77"/>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i="0" lang="en-US" sz="7200" u="none" cap="none" strike="noStrike">
                <a:solidFill>
                  <a:srgbClr val="002EA3"/>
                </a:solidFill>
                <a:latin typeface="Calibri"/>
                <a:ea typeface="Calibri"/>
                <a:cs typeface="Calibri"/>
                <a:sym typeface="Calibri"/>
              </a:rPr>
              <a:t>Topic introduction</a:t>
            </a:r>
            <a:endParaRPr b="0" i="0" sz="2000" u="none" cap="none" strike="noStrike">
              <a:solidFill>
                <a:srgbClr val="000000"/>
              </a:solidFill>
              <a:latin typeface="Calibri"/>
              <a:ea typeface="Calibri"/>
              <a:cs typeface="Calibri"/>
              <a:sym typeface="Calibri"/>
            </a:endParaRPr>
          </a:p>
        </p:txBody>
      </p:sp>
      <p:sp>
        <p:nvSpPr>
          <p:cNvPr id="82" name="Google Shape;82;g2c0b6f2d56f_0_77"/>
          <p:cNvSpPr txBox="1"/>
          <p:nvPr/>
        </p:nvSpPr>
        <p:spPr>
          <a:xfrm>
            <a:off x="2152650" y="3841400"/>
            <a:ext cx="20641800" cy="1569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lang="en-US" sz="3000">
                <a:solidFill>
                  <a:srgbClr val="151515"/>
                </a:solidFill>
              </a:rPr>
              <a:t>The goal of this presentation is to make my knowledge </a:t>
            </a:r>
            <a:r>
              <a:rPr lang="en-US" sz="3000">
                <a:solidFill>
                  <a:srgbClr val="151515"/>
                </a:solidFill>
              </a:rPr>
              <a:t>transparent</a:t>
            </a:r>
            <a:r>
              <a:rPr lang="en-US" sz="3000">
                <a:solidFill>
                  <a:srgbClr val="151515"/>
                </a:solidFill>
              </a:rPr>
              <a:t> to the team what I learned for the last few months. I tried to understand the work done so far in the Nucleic Acid memory. I would appreciate any additions and feedbacks.</a:t>
            </a:r>
            <a:endParaRPr b="0" i="0" sz="3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g2c0b6f2d56f_0_71"/>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88" name="Google Shape;88;g2c0b6f2d56f_0_71"/>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Introduction</a:t>
            </a:r>
            <a:endParaRPr b="0" i="0" sz="2000" u="none" cap="none" strike="noStrike">
              <a:solidFill>
                <a:srgbClr val="000000"/>
              </a:solidFill>
              <a:latin typeface="Calibri"/>
              <a:ea typeface="Calibri"/>
              <a:cs typeface="Calibri"/>
              <a:sym typeface="Calibri"/>
            </a:endParaRPr>
          </a:p>
        </p:txBody>
      </p:sp>
      <p:sp>
        <p:nvSpPr>
          <p:cNvPr id="89" name="Google Shape;89;g2c0b6f2d56f_0_71"/>
          <p:cNvSpPr txBox="1"/>
          <p:nvPr/>
        </p:nvSpPr>
        <p:spPr>
          <a:xfrm>
            <a:off x="2086400" y="2765025"/>
            <a:ext cx="20211300" cy="10897800"/>
          </a:xfrm>
          <a:prstGeom prst="rect">
            <a:avLst/>
          </a:prstGeom>
          <a:noFill/>
          <a:ln>
            <a:noFill/>
          </a:ln>
        </p:spPr>
        <p:txBody>
          <a:bodyPr anchorCtr="0" anchor="t" bIns="45700" lIns="91425" spcFirstLastPara="1" rIns="91425" wrap="square" tIns="45700">
            <a:spAutoFit/>
          </a:bodyPr>
          <a:lstStyle/>
          <a:p>
            <a:pPr indent="-419100" lvl="0" marL="914400" rtl="0" algn="just">
              <a:spcBef>
                <a:spcPts val="0"/>
              </a:spcBef>
              <a:spcAft>
                <a:spcPts val="0"/>
              </a:spcAft>
              <a:buClr>
                <a:srgbClr val="595959"/>
              </a:buClr>
              <a:buSzPts val="3000"/>
              <a:buAutoNum type="arabicPeriod"/>
            </a:pPr>
            <a:r>
              <a:rPr lang="en-US" sz="3000">
                <a:solidFill>
                  <a:srgbClr val="595959"/>
                </a:solidFill>
              </a:rPr>
              <a:t>For the last decade, sequence-based DNA data storage was the primary focus.</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The mapping scheme was done by assigning binary data bits to each nucleotides.</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For example, 00 -&gt; A, 01 -&gt; T, 10 -&gt; G,11 -&gt; C</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Then, DNA synthesis technology has been used to to convert the sequences into physical strands of DNA.</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The main drawbacks of the approach: errors are likely to be occurred throughout the process including synthesis, storage, and sequencing.</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Introduction to DNA origami, Single-Molecule Localization </a:t>
            </a:r>
            <a:r>
              <a:rPr lang="en-US" sz="3000">
                <a:solidFill>
                  <a:srgbClr val="595959"/>
                </a:solidFill>
              </a:rPr>
              <a:t>Microscopy</a:t>
            </a:r>
            <a:r>
              <a:rPr lang="en-US" sz="3000">
                <a:solidFill>
                  <a:srgbClr val="595959"/>
                </a:solidFill>
              </a:rPr>
              <a:t> bring new dimension in the DNA based memory research.</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``Alternative approach to Nucleic Acid Memory`` - dNAM using the imaging technique of SMLM.</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dNAM multi-steps process:</a:t>
            </a:r>
            <a:endParaRPr sz="3000">
              <a:solidFill>
                <a:srgbClr val="595959"/>
              </a:solidFill>
            </a:endParaRPr>
          </a:p>
          <a:p>
            <a:pPr indent="-419100" lvl="1" marL="1371600" rtl="0" algn="just">
              <a:spcBef>
                <a:spcPts val="0"/>
              </a:spcBef>
              <a:spcAft>
                <a:spcPts val="0"/>
              </a:spcAft>
              <a:buClr>
                <a:srgbClr val="595959"/>
              </a:buClr>
              <a:buSzPts val="3000"/>
              <a:buAutoNum type="alphaLcPeriod"/>
            </a:pPr>
            <a:r>
              <a:rPr lang="en-US" sz="3000">
                <a:solidFill>
                  <a:srgbClr val="595959"/>
                </a:solidFill>
              </a:rPr>
              <a:t>data encoding, decoding</a:t>
            </a:r>
            <a:endParaRPr sz="3000">
              <a:solidFill>
                <a:srgbClr val="595959"/>
              </a:solidFill>
            </a:endParaRPr>
          </a:p>
          <a:p>
            <a:pPr indent="-419100" lvl="1" marL="1371600" rtl="0" algn="just">
              <a:spcBef>
                <a:spcPts val="0"/>
              </a:spcBef>
              <a:spcAft>
                <a:spcPts val="0"/>
              </a:spcAft>
              <a:buClr>
                <a:srgbClr val="595959"/>
              </a:buClr>
              <a:buSzPts val="3000"/>
              <a:buAutoNum type="alphaLcPeriod"/>
            </a:pPr>
            <a:r>
              <a:rPr lang="en-US" sz="3000">
                <a:solidFill>
                  <a:srgbClr val="595959"/>
                </a:solidFill>
              </a:rPr>
              <a:t>emitter localization</a:t>
            </a:r>
            <a:endParaRPr sz="3000">
              <a:solidFill>
                <a:srgbClr val="595959"/>
              </a:solidFill>
            </a:endParaRPr>
          </a:p>
          <a:p>
            <a:pPr indent="-419100" lvl="1" marL="1371600" rtl="0" algn="just">
              <a:spcBef>
                <a:spcPts val="0"/>
              </a:spcBef>
              <a:spcAft>
                <a:spcPts val="0"/>
              </a:spcAft>
              <a:buClr>
                <a:srgbClr val="595959"/>
              </a:buClr>
              <a:buSzPts val="3000"/>
              <a:buAutoNum type="alphaLcPeriod"/>
            </a:pPr>
            <a:r>
              <a:rPr lang="en-US" sz="3000">
                <a:solidFill>
                  <a:srgbClr val="595959"/>
                </a:solidFill>
              </a:rPr>
              <a:t>error correction</a:t>
            </a:r>
            <a:endParaRPr sz="3000">
              <a:solidFill>
                <a:srgbClr val="595959"/>
              </a:solidFill>
            </a:endParaRPr>
          </a:p>
          <a:p>
            <a:pPr indent="-419100" lvl="1" marL="1371600" rtl="0" algn="just">
              <a:spcBef>
                <a:spcPts val="0"/>
              </a:spcBef>
              <a:spcAft>
                <a:spcPts val="0"/>
              </a:spcAft>
              <a:buClr>
                <a:srgbClr val="595959"/>
              </a:buClr>
              <a:buSzPts val="3000"/>
              <a:buAutoNum type="alphaLcPeriod"/>
            </a:pPr>
            <a:r>
              <a:rPr lang="en-US" sz="3000">
                <a:solidFill>
                  <a:srgbClr val="595959"/>
                </a:solidFill>
              </a:rPr>
              <a:t>drift correction.</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b="0" i="0" sz="24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24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2400" u="none" cap="none" strike="noStrike">
              <a:solidFill>
                <a:srgbClr val="151515"/>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g2ced389c992_0_0"/>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95" name="Google Shape;95;g2ced389c992_0_0"/>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Digital Nucleic Acid Memory (dNAM)</a:t>
            </a:r>
            <a:endParaRPr b="0" i="0" sz="2000" u="none" cap="none" strike="noStrike">
              <a:solidFill>
                <a:srgbClr val="000000"/>
              </a:solidFill>
              <a:latin typeface="Calibri"/>
              <a:ea typeface="Calibri"/>
              <a:cs typeface="Calibri"/>
              <a:sym typeface="Calibri"/>
            </a:endParaRPr>
          </a:p>
        </p:txBody>
      </p:sp>
      <p:sp>
        <p:nvSpPr>
          <p:cNvPr id="96" name="Google Shape;96;g2ced389c992_0_0"/>
          <p:cNvSpPr txBox="1"/>
          <p:nvPr/>
        </p:nvSpPr>
        <p:spPr>
          <a:xfrm>
            <a:off x="2086400" y="2765025"/>
            <a:ext cx="20211300" cy="7018800"/>
          </a:xfrm>
          <a:prstGeom prst="rect">
            <a:avLst/>
          </a:prstGeom>
          <a:noFill/>
          <a:ln>
            <a:noFill/>
          </a:ln>
        </p:spPr>
        <p:txBody>
          <a:bodyPr anchorCtr="0" anchor="t" bIns="45700" lIns="91425" spcFirstLastPara="1" rIns="91425" wrap="square" tIns="45700">
            <a:spAutoFit/>
          </a:bodyPr>
          <a:lstStyle/>
          <a:p>
            <a:pPr indent="-419100" lvl="0" marL="914400" rtl="0" algn="just">
              <a:spcBef>
                <a:spcPts val="0"/>
              </a:spcBef>
              <a:spcAft>
                <a:spcPts val="0"/>
              </a:spcAft>
              <a:buClr>
                <a:srgbClr val="595959"/>
              </a:buClr>
              <a:buSzPts val="3000"/>
              <a:buAutoNum type="arabicPeriod"/>
            </a:pPr>
            <a:r>
              <a:rPr lang="en-US" sz="3000">
                <a:solidFill>
                  <a:srgbClr val="595959"/>
                </a:solidFill>
              </a:rPr>
              <a:t>In the dNAM approach, digital information is encoded into specific locations within DNA origami structures.</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During the origami formation, the staple strands are arranged at addressable locations that define an indexed matrix of digital information - Encoding</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Binary states are defined by the presence (1) or absence (0) of the data domain. </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These binary states are read with a super-resolution microscopy technique called DNA Points Accumulation for Imaging in Nanoscale Topography (DNA-PAINT) - Decoding</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pic>
        <p:nvPicPr>
          <p:cNvPr id="97" name="Google Shape;97;g2ced389c992_0_0"/>
          <p:cNvPicPr preferRelativeResize="0"/>
          <p:nvPr/>
        </p:nvPicPr>
        <p:blipFill>
          <a:blip r:embed="rId3">
            <a:alphaModFix/>
          </a:blip>
          <a:stretch>
            <a:fillRect/>
          </a:stretch>
        </p:blipFill>
        <p:spPr>
          <a:xfrm>
            <a:off x="5245500" y="7013425"/>
            <a:ext cx="14939951" cy="6702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g2ced389c992_0_8"/>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03" name="Google Shape;103;g2ced389c992_0_8"/>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dNAM - Encoding</a:t>
            </a:r>
            <a:endParaRPr b="0" i="0" sz="2000" u="none" cap="none" strike="noStrike">
              <a:solidFill>
                <a:srgbClr val="000000"/>
              </a:solidFill>
              <a:latin typeface="Calibri"/>
              <a:ea typeface="Calibri"/>
              <a:cs typeface="Calibri"/>
              <a:sym typeface="Calibri"/>
            </a:endParaRPr>
          </a:p>
        </p:txBody>
      </p:sp>
      <p:sp>
        <p:nvSpPr>
          <p:cNvPr id="104" name="Google Shape;104;g2ced389c992_0_8"/>
          <p:cNvSpPr txBox="1"/>
          <p:nvPr/>
        </p:nvSpPr>
        <p:spPr>
          <a:xfrm>
            <a:off x="738250" y="2512475"/>
            <a:ext cx="22905300" cy="12560100"/>
          </a:xfrm>
          <a:prstGeom prst="rect">
            <a:avLst/>
          </a:prstGeom>
          <a:noFill/>
          <a:ln>
            <a:noFill/>
          </a:ln>
        </p:spPr>
        <p:txBody>
          <a:bodyPr anchorCtr="0" anchor="t" bIns="45700" lIns="91425" spcFirstLastPara="1" rIns="91425" wrap="square" tIns="45700">
            <a:spAutoFit/>
          </a:bodyPr>
          <a:lstStyle/>
          <a:p>
            <a:pPr indent="-419100" lvl="0" marL="914400" rtl="0" algn="just">
              <a:spcBef>
                <a:spcPts val="0"/>
              </a:spcBef>
              <a:spcAft>
                <a:spcPts val="0"/>
              </a:spcAft>
              <a:buClr>
                <a:srgbClr val="595959"/>
              </a:buClr>
              <a:buSzPts val="3000"/>
              <a:buAutoNum type="arabicPeriod"/>
            </a:pPr>
            <a:r>
              <a:rPr lang="en-US" sz="3000">
                <a:solidFill>
                  <a:srgbClr val="595959"/>
                </a:solidFill>
              </a:rPr>
              <a:t>The primary goal of the dNAM encoding process is to ensure error free data recovery.</a:t>
            </a:r>
            <a:endParaRPr sz="3000">
              <a:solidFill>
                <a:srgbClr val="595959"/>
              </a:solidFill>
            </a:endParaRPr>
          </a:p>
          <a:p>
            <a:pPr indent="0" lvl="0" marL="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In the encoding algorithm, fountain code is employed to generate the data droplets.</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At first, the string message is converted into binary data bits.</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The binary string is divided into 10 equal sized non-overlapping segments.</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The substrings are then combined using the XOR operation to form droplets.</a:t>
            </a:r>
            <a:endParaRPr sz="3000">
              <a:solidFill>
                <a:srgbClr val="595959"/>
              </a:solidFill>
            </a:endParaRPr>
          </a:p>
          <a:p>
            <a:pPr indent="0" lvl="0" marL="4572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Data String: “Data is in our DNA!”</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Number of bits after converting to binary string: 160</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Number of bits of each segment, 160/10 = 1</a:t>
            </a:r>
            <a:r>
              <a:rPr lang="en-US" sz="3000">
                <a:solidFill>
                  <a:srgbClr val="595959"/>
                </a:solidFill>
              </a:rPr>
              <a:t>6</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 segments are combined in different combinations to generate 15 droplets using the fountain code.</a:t>
            </a:r>
            <a:endParaRPr sz="3000">
              <a:solidFill>
                <a:srgbClr val="595959"/>
              </a:solidFill>
            </a:endParaRPr>
          </a:p>
          <a:p>
            <a:pPr indent="0" lvl="0" marL="9144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Each of the droplets are mapped into 6X8 matrices adding the index, orientation bits, checksum bits, and parity bits.</a:t>
            </a:r>
            <a:endParaRPr sz="3000">
              <a:solidFill>
                <a:srgbClr val="595959"/>
              </a:solidFill>
            </a:endParaRPr>
          </a:p>
          <a:p>
            <a:pPr indent="0" lvl="0" marL="1371600" rtl="0" algn="just">
              <a:spcBef>
                <a:spcPts val="0"/>
              </a:spcBef>
              <a:spcAft>
                <a:spcPts val="0"/>
              </a:spcAft>
              <a:buNone/>
            </a:pPr>
            <a:r>
              <a:t/>
            </a:r>
            <a:endParaRPr sz="3000">
              <a:solidFill>
                <a:srgbClr val="595959"/>
              </a:solidFill>
            </a:endParaRPr>
          </a:p>
          <a:p>
            <a:pPr indent="-419100" lvl="0" marL="914400" rtl="0" algn="just">
              <a:spcBef>
                <a:spcPts val="0"/>
              </a:spcBef>
              <a:spcAft>
                <a:spcPts val="0"/>
              </a:spcAft>
              <a:buClr>
                <a:srgbClr val="595959"/>
              </a:buClr>
              <a:buSzPts val="3000"/>
              <a:buAutoNum type="arabicPeriod"/>
            </a:pPr>
            <a:r>
              <a:rPr lang="en-US" sz="3000">
                <a:solidFill>
                  <a:srgbClr val="595959"/>
                </a:solidFill>
              </a:rPr>
              <a:t>Total number of bits = 15 droplets X 48 bits = 720 bits</a:t>
            </a:r>
            <a:endParaRPr sz="30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g2ced389c992_0_15"/>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10" name="Google Shape;110;g2ced389c992_0_15"/>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dNAM - Encoding</a:t>
            </a:r>
            <a:endParaRPr b="0" i="0" sz="2000" u="none" cap="none" strike="noStrike">
              <a:solidFill>
                <a:srgbClr val="000000"/>
              </a:solidFill>
              <a:latin typeface="Calibri"/>
              <a:ea typeface="Calibri"/>
              <a:cs typeface="Calibri"/>
              <a:sym typeface="Calibri"/>
            </a:endParaRPr>
          </a:p>
        </p:txBody>
      </p:sp>
      <p:sp>
        <p:nvSpPr>
          <p:cNvPr id="111" name="Google Shape;111;g2ced389c992_0_15"/>
          <p:cNvSpPr txBox="1"/>
          <p:nvPr/>
        </p:nvSpPr>
        <p:spPr>
          <a:xfrm>
            <a:off x="738250" y="2512475"/>
            <a:ext cx="21559200" cy="3232500"/>
          </a:xfrm>
          <a:prstGeom prst="rect">
            <a:avLst/>
          </a:prstGeom>
          <a:noFill/>
          <a:ln>
            <a:noFill/>
          </a:ln>
        </p:spPr>
        <p:txBody>
          <a:bodyPr anchorCtr="0" anchor="t" bIns="45700" lIns="91425" spcFirstLastPara="1" rIns="91425" wrap="square" tIns="45700">
            <a:spAutoFit/>
          </a:bodyPr>
          <a:lstStyle/>
          <a:p>
            <a:pPr indent="0" lvl="0" marL="0" rtl="0" algn="just">
              <a:spcBef>
                <a:spcPts val="0"/>
              </a:spcBef>
              <a:spcAft>
                <a:spcPts val="0"/>
              </a:spcAft>
              <a:buNone/>
            </a:pPr>
            <a:r>
              <a:t/>
            </a:r>
            <a:endParaRPr sz="24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pic>
        <p:nvPicPr>
          <p:cNvPr id="112" name="Google Shape;112;g2ced389c992_0_15"/>
          <p:cNvPicPr preferRelativeResize="0"/>
          <p:nvPr/>
        </p:nvPicPr>
        <p:blipFill>
          <a:blip r:embed="rId3">
            <a:alphaModFix/>
          </a:blip>
          <a:stretch>
            <a:fillRect/>
          </a:stretch>
        </p:blipFill>
        <p:spPr>
          <a:xfrm>
            <a:off x="3127875" y="3153000"/>
            <a:ext cx="17465551" cy="99996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g2ced389c992_0_22"/>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18" name="Google Shape;118;g2ced389c992_0_22"/>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dNAM - Encoding</a:t>
            </a:r>
            <a:endParaRPr b="0" i="0" sz="2000" u="none" cap="none" strike="noStrike">
              <a:solidFill>
                <a:srgbClr val="000000"/>
              </a:solidFill>
              <a:latin typeface="Calibri"/>
              <a:ea typeface="Calibri"/>
              <a:cs typeface="Calibri"/>
              <a:sym typeface="Calibri"/>
            </a:endParaRPr>
          </a:p>
        </p:txBody>
      </p:sp>
      <p:sp>
        <p:nvSpPr>
          <p:cNvPr id="119" name="Google Shape;119;g2ced389c992_0_22"/>
          <p:cNvSpPr txBox="1"/>
          <p:nvPr/>
        </p:nvSpPr>
        <p:spPr>
          <a:xfrm>
            <a:off x="738250" y="2512475"/>
            <a:ext cx="21559200" cy="3232500"/>
          </a:xfrm>
          <a:prstGeom prst="rect">
            <a:avLst/>
          </a:prstGeom>
          <a:noFill/>
          <a:ln>
            <a:noFill/>
          </a:ln>
        </p:spPr>
        <p:txBody>
          <a:bodyPr anchorCtr="0" anchor="t" bIns="45700" lIns="91425" spcFirstLastPara="1" rIns="91425" wrap="square" tIns="45700">
            <a:spAutoFit/>
          </a:bodyPr>
          <a:lstStyle/>
          <a:p>
            <a:pPr indent="0" lvl="0" marL="0" rtl="0" algn="just">
              <a:spcBef>
                <a:spcPts val="0"/>
              </a:spcBef>
              <a:spcAft>
                <a:spcPts val="0"/>
              </a:spcAft>
              <a:buNone/>
            </a:pPr>
            <a:r>
              <a:t/>
            </a:r>
            <a:endParaRPr sz="24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pic>
        <p:nvPicPr>
          <p:cNvPr id="120" name="Google Shape;120;g2ced389c992_0_22"/>
          <p:cNvPicPr preferRelativeResize="0"/>
          <p:nvPr/>
        </p:nvPicPr>
        <p:blipFill>
          <a:blip r:embed="rId3">
            <a:alphaModFix/>
          </a:blip>
          <a:stretch>
            <a:fillRect/>
          </a:stretch>
        </p:blipFill>
        <p:spPr>
          <a:xfrm>
            <a:off x="4099250" y="3410625"/>
            <a:ext cx="16533026" cy="95671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2ced389c992_0_30"/>
          <p:cNvSpPr txBox="1"/>
          <p:nvPr>
            <p:ph idx="12" type="sldNum"/>
          </p:nvPr>
        </p:nvSpPr>
        <p:spPr>
          <a:xfrm>
            <a:off x="9320106" y="8685018"/>
            <a:ext cx="3034500" cy="837900"/>
          </a:xfrm>
          <a:prstGeom prst="rect">
            <a:avLst/>
          </a:prstGeom>
          <a:noFill/>
          <a:ln>
            <a:noFill/>
          </a:ln>
        </p:spPr>
        <p:txBody>
          <a:bodyPr anchorCtr="0" anchor="ctr" bIns="64275" lIns="64275" spcFirstLastPara="1" rIns="64275" wrap="square" tIns="64275">
            <a:spAutoFit/>
          </a:bodyPr>
          <a:lstStyle/>
          <a:p>
            <a:pPr indent="0" lvl="0" marL="0" rtl="0" algn="l">
              <a:lnSpc>
                <a:spcPct val="100000"/>
              </a:lnSpc>
              <a:spcBef>
                <a:spcPts val="0"/>
              </a:spcBef>
              <a:spcAft>
                <a:spcPts val="0"/>
              </a:spcAft>
              <a:buSzPts val="4600"/>
              <a:buNone/>
            </a:pPr>
            <a:fld id="{00000000-1234-1234-1234-123412341234}" type="slidenum">
              <a:rPr lang="en-US"/>
              <a:t>‹#›</a:t>
            </a:fld>
            <a:endParaRPr/>
          </a:p>
        </p:txBody>
      </p:sp>
      <p:sp>
        <p:nvSpPr>
          <p:cNvPr id="126" name="Google Shape;126;g2ced389c992_0_30"/>
          <p:cNvSpPr txBox="1"/>
          <p:nvPr/>
        </p:nvSpPr>
        <p:spPr>
          <a:xfrm>
            <a:off x="366345" y="901814"/>
            <a:ext cx="23651400" cy="1235100"/>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rgbClr val="002EA3"/>
              </a:buClr>
              <a:buSzPts val="5850"/>
              <a:buFont typeface="Arial"/>
              <a:buNone/>
            </a:pPr>
            <a:r>
              <a:rPr b="1" lang="en-US" sz="7200">
                <a:solidFill>
                  <a:srgbClr val="002EA3"/>
                </a:solidFill>
                <a:latin typeface="Calibri"/>
                <a:ea typeface="Calibri"/>
                <a:cs typeface="Calibri"/>
                <a:sym typeface="Calibri"/>
              </a:rPr>
              <a:t>dNAM - Encoding</a:t>
            </a:r>
            <a:endParaRPr b="0" i="0" sz="2000" u="none" cap="none" strike="noStrike">
              <a:solidFill>
                <a:srgbClr val="000000"/>
              </a:solidFill>
              <a:latin typeface="Calibri"/>
              <a:ea typeface="Calibri"/>
              <a:cs typeface="Calibri"/>
              <a:sym typeface="Calibri"/>
            </a:endParaRPr>
          </a:p>
        </p:txBody>
      </p:sp>
      <p:sp>
        <p:nvSpPr>
          <p:cNvPr id="127" name="Google Shape;127;g2ced389c992_0_30"/>
          <p:cNvSpPr txBox="1"/>
          <p:nvPr/>
        </p:nvSpPr>
        <p:spPr>
          <a:xfrm>
            <a:off x="738250" y="2512475"/>
            <a:ext cx="21559200" cy="3232500"/>
          </a:xfrm>
          <a:prstGeom prst="rect">
            <a:avLst/>
          </a:prstGeom>
          <a:noFill/>
          <a:ln>
            <a:noFill/>
          </a:ln>
        </p:spPr>
        <p:txBody>
          <a:bodyPr anchorCtr="0" anchor="t" bIns="45700" lIns="91425" spcFirstLastPara="1" rIns="91425" wrap="square" tIns="45700">
            <a:spAutoFit/>
          </a:bodyPr>
          <a:lstStyle/>
          <a:p>
            <a:pPr indent="0" lvl="0" marL="0" rtl="0" algn="just">
              <a:spcBef>
                <a:spcPts val="0"/>
              </a:spcBef>
              <a:spcAft>
                <a:spcPts val="0"/>
              </a:spcAft>
              <a:buNone/>
            </a:pPr>
            <a:r>
              <a:t/>
            </a:r>
            <a:endParaRPr sz="2400">
              <a:solidFill>
                <a:srgbClr val="595959"/>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sz="3600">
              <a:solidFill>
                <a:srgbClr val="151515"/>
              </a:solidFil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151515"/>
              </a:solidFill>
              <a:latin typeface="Arial"/>
              <a:ea typeface="Arial"/>
              <a:cs typeface="Arial"/>
              <a:sym typeface="Arial"/>
            </a:endParaRPr>
          </a:p>
        </p:txBody>
      </p:sp>
      <p:pic>
        <p:nvPicPr>
          <p:cNvPr id="128" name="Google Shape;128;g2ced389c992_0_30"/>
          <p:cNvPicPr preferRelativeResize="0"/>
          <p:nvPr/>
        </p:nvPicPr>
        <p:blipFill>
          <a:blip r:embed="rId3">
            <a:alphaModFix/>
          </a:blip>
          <a:stretch>
            <a:fillRect/>
          </a:stretch>
        </p:blipFill>
        <p:spPr>
          <a:xfrm>
            <a:off x="4604375" y="2855875"/>
            <a:ext cx="16377600" cy="10568699"/>
          </a:xfrm>
          <a:prstGeom prst="rect">
            <a:avLst/>
          </a:prstGeom>
          <a:noFill/>
          <a:ln>
            <a:noFill/>
          </a:ln>
        </p:spPr>
      </p:pic>
      <p:pic>
        <p:nvPicPr>
          <p:cNvPr id="129" name="Google Shape;129;g2ced389c992_0_30"/>
          <p:cNvPicPr preferRelativeResize="0"/>
          <p:nvPr/>
        </p:nvPicPr>
        <p:blipFill>
          <a:blip r:embed="rId4">
            <a:alphaModFix/>
          </a:blip>
          <a:stretch>
            <a:fillRect/>
          </a:stretch>
        </p:blipFill>
        <p:spPr>
          <a:xfrm>
            <a:off x="252550" y="9228175"/>
            <a:ext cx="6333449" cy="3885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FFFFFF"/>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Lynn Karriem</dc:creator>
</cp:coreProperties>
</file>